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72" r:id="rId7"/>
    <p:sldId id="258" r:id="rId8"/>
    <p:sldId id="262" r:id="rId9"/>
    <p:sldId id="273" r:id="rId10"/>
    <p:sldId id="259" r:id="rId11"/>
    <p:sldId id="26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CE08B-C3FD-20F0-F4BC-13342CE6FBDE}" v="11" dt="2023-10-31T02:55:40.145"/>
    <p1510:client id="{2C9AD06D-88B0-A5CC-82FD-D2FDC1CDC31C}" v="8" dt="2023-11-28T05:26:39.023"/>
    <p1510:client id="{2CB45609-0184-76DD-3535-0D945D3FBD45}" v="10" dt="2023-10-28T04:57:56.937"/>
    <p1510:client id="{2DB38E14-E2BC-AE72-55B4-3BD92E0539D0}" v="413" dt="2023-10-27T05:04:07.035"/>
    <p1510:client id="{4E039762-0708-488A-A694-8BF60A69EB34}" v="94" dt="2023-10-26T05:58:26.114"/>
    <p1510:client id="{4F2D3D73-FB84-213B-BE6D-3F1BBD6E7521}" v="147" dt="2023-10-27T09:11:57.643"/>
    <p1510:client id="{6D2DC84B-B755-E015-F604-87FE32997515}" v="39" dt="2023-10-27T18:18:05.524"/>
    <p1510:client id="{714D77F4-EB53-8B03-4F08-E27FCE3BA2BE}" v="42" dt="2023-10-30T01:52:41.907"/>
    <p1510:client id="{A3B6978F-27F6-B4A2-BDF1-F891441BD6C1}" v="24" dt="2023-10-30T13:58:44.067"/>
    <p1510:client id="{AF26E730-B484-375F-A528-D8BF132D5E5C}" v="75" dt="2023-10-26T13:45:20.110"/>
    <p1510:client id="{E0F3F105-59CD-A02E-5C20-77DA16FCE587}" v="2" dt="2023-10-30T16:33:06.828"/>
    <p1510:client id="{E705C0E8-6AA6-48A5-DC4F-3EB3E2777102}" v="334" dt="2023-10-27T06:15:31.368"/>
    <p1510:client id="{F5F9DCCA-3441-3898-A377-21C0886273C6}" v="103" dt="2023-12-20T07:51:23.86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neesh Panneer Selvam" userId="S::dharaneesh23110466@snuchennai.edu.in::9b279727-0579-4623-a88e-6f0e047ff37c" providerId="AD" clId="Web-{4E039762-0708-488A-A694-8BF60A69EB34}"/>
    <pc:docChg chg="modSld">
      <pc:chgData name="Dharaneesh Panneer Selvam" userId="S::dharaneesh23110466@snuchennai.edu.in::9b279727-0579-4623-a88e-6f0e047ff37c" providerId="AD" clId="Web-{4E039762-0708-488A-A694-8BF60A69EB34}" dt="2023-10-26T05:58:26.114" v="93" actId="20577"/>
      <pc:docMkLst>
        <pc:docMk/>
      </pc:docMkLst>
      <pc:sldChg chg="modSp mod modClrScheme chgLayout">
        <pc:chgData name="Dharaneesh Panneer Selvam" userId="S::dharaneesh23110466@snuchennai.edu.in::9b279727-0579-4623-a88e-6f0e047ff37c" providerId="AD" clId="Web-{4E039762-0708-488A-A694-8BF60A69EB34}" dt="2023-10-26T05:58:03.442" v="88" actId="20577"/>
        <pc:sldMkLst>
          <pc:docMk/>
          <pc:sldMk cId="2586058810" sldId="256"/>
        </pc:sldMkLst>
        <pc:spChg chg="mod">
          <ac:chgData name="Dharaneesh Panneer Selvam" userId="S::dharaneesh23110466@snuchennai.edu.in::9b279727-0579-4623-a88e-6f0e047ff37c" providerId="AD" clId="Web-{4E039762-0708-488A-A694-8BF60A69EB34}" dt="2023-10-26T05:54:09.563" v="13" actId="20577"/>
          <ac:spMkLst>
            <pc:docMk/>
            <pc:sldMk cId="2586058810" sldId="256"/>
            <ac:spMk id="2" creationId="{CFE75451-6A4B-484B-9ED1-353CCE25B0F4}"/>
          </ac:spMkLst>
        </pc:spChg>
        <pc:spChg chg="mod">
          <ac:chgData name="Dharaneesh Panneer Selvam" userId="S::dharaneesh23110466@snuchennai.edu.in::9b279727-0579-4623-a88e-6f0e047ff37c" providerId="AD" clId="Web-{4E039762-0708-488A-A694-8BF60A69EB34}" dt="2023-10-26T05:58:03.442" v="88" actId="20577"/>
          <ac:spMkLst>
            <pc:docMk/>
            <pc:sldMk cId="2586058810" sldId="256"/>
            <ac:spMk id="3" creationId="{0236A1B4-B8D1-4A72-8E20-0703F54BF1FE}"/>
          </ac:spMkLst>
        </pc:spChg>
      </pc:sldChg>
      <pc:sldChg chg="modSp">
        <pc:chgData name="Dharaneesh Panneer Selvam" userId="S::dharaneesh23110466@snuchennai.edu.in::9b279727-0579-4623-a88e-6f0e047ff37c" providerId="AD" clId="Web-{4E039762-0708-488A-A694-8BF60A69EB34}" dt="2023-10-26T05:58:26.114" v="93" actId="20577"/>
        <pc:sldMkLst>
          <pc:docMk/>
          <pc:sldMk cId="1713219598" sldId="257"/>
        </pc:sldMkLst>
        <pc:spChg chg="mod">
          <ac:chgData name="Dharaneesh Panneer Selvam" userId="S::dharaneesh23110466@snuchennai.edu.in::9b279727-0579-4623-a88e-6f0e047ff37c" providerId="AD" clId="Web-{4E039762-0708-488A-A694-8BF60A69EB34}" dt="2023-10-26T05:58:26.114" v="93" actId="20577"/>
          <ac:spMkLst>
            <pc:docMk/>
            <pc:sldMk cId="1713219598" sldId="257"/>
            <ac:spMk id="3" creationId="{5671D7E5-EF66-4BCD-8DAA-E9061157F0BE}"/>
          </ac:spMkLst>
        </pc:spChg>
      </pc:sldChg>
    </pc:docChg>
  </pc:docChgLst>
  <pc:docChgLst>
    <pc:chgData name="Guest User" userId="S::urn:spo:anon#8837ee56b1e2742021569afd54eb08b4d458bb4e7b2b769c650958438552d15e::" providerId="AD" clId="Web-{A3B6978F-27F6-B4A2-BDF1-F891441BD6C1}"/>
    <pc:docChg chg="addSld delSld modSld">
      <pc:chgData name="Guest User" userId="S::urn:spo:anon#8837ee56b1e2742021569afd54eb08b4d458bb4e7b2b769c650958438552d15e::" providerId="AD" clId="Web-{A3B6978F-27F6-B4A2-BDF1-F891441BD6C1}" dt="2023-10-30T13:58:44.067" v="17" actId="20577"/>
      <pc:docMkLst>
        <pc:docMk/>
      </pc:docMkLst>
      <pc:sldChg chg="addSp delSp modSp">
        <pc:chgData name="Guest User" userId="S::urn:spo:anon#8837ee56b1e2742021569afd54eb08b4d458bb4e7b2b769c650958438552d15e::" providerId="AD" clId="Web-{A3B6978F-27F6-B4A2-BDF1-F891441BD6C1}" dt="2023-10-30T13:58:44.067" v="17" actId="20577"/>
        <pc:sldMkLst>
          <pc:docMk/>
          <pc:sldMk cId="744379741" sldId="265"/>
        </pc:sldMkLst>
        <pc:spChg chg="mod">
          <ac:chgData name="Guest User" userId="S::urn:spo:anon#8837ee56b1e2742021569afd54eb08b4d458bb4e7b2b769c650958438552d15e::" providerId="AD" clId="Web-{A3B6978F-27F6-B4A2-BDF1-F891441BD6C1}" dt="2023-10-30T13:58:44.067" v="17" actId="20577"/>
          <ac:spMkLst>
            <pc:docMk/>
            <pc:sldMk cId="744379741" sldId="265"/>
            <ac:spMk id="2" creationId="{D94A2CD4-732A-43E4-BCB9-CBA2055E0AC6}"/>
          </ac:spMkLst>
        </pc:spChg>
        <pc:spChg chg="add del mod">
          <ac:chgData name="Guest User" userId="S::urn:spo:anon#8837ee56b1e2742021569afd54eb08b4d458bb4e7b2b769c650958438552d15e::" providerId="AD" clId="Web-{A3B6978F-27F6-B4A2-BDF1-F891441BD6C1}" dt="2023-10-30T13:58:13.238" v="15"/>
          <ac:spMkLst>
            <pc:docMk/>
            <pc:sldMk cId="744379741" sldId="265"/>
            <ac:spMk id="7" creationId="{DB23A39C-D79B-DEC6-402E-35F4CE4D06CE}"/>
          </ac:spMkLst>
        </pc:spChg>
      </pc:sldChg>
      <pc:sldChg chg="new del">
        <pc:chgData name="Guest User" userId="S::urn:spo:anon#8837ee56b1e2742021569afd54eb08b4d458bb4e7b2b769c650958438552d15e::" providerId="AD" clId="Web-{A3B6978F-27F6-B4A2-BDF1-F891441BD6C1}" dt="2023-10-30T13:56:48.706" v="5"/>
        <pc:sldMkLst>
          <pc:docMk/>
          <pc:sldMk cId="1959967036" sldId="273"/>
        </pc:sldMkLst>
      </pc:sldChg>
    </pc:docChg>
  </pc:docChgLst>
  <pc:docChgLst>
    <pc:chgData name="Dharaneesh Panneer Selvam" userId="S::dharaneesh23110466@snuchennai.edu.in::9b279727-0579-4623-a88e-6f0e047ff37c" providerId="AD" clId="Web-{F5F9DCCA-3441-3898-A377-21C0886273C6}"/>
    <pc:docChg chg="addSld modSld">
      <pc:chgData name="Dharaneesh Panneer Selvam" userId="S::dharaneesh23110466@snuchennai.edu.in::9b279727-0579-4623-a88e-6f0e047ff37c" providerId="AD" clId="Web-{F5F9DCCA-3441-3898-A377-21C0886273C6}" dt="2023-12-20T07:51:23.862" v="111" actId="20577"/>
      <pc:docMkLst>
        <pc:docMk/>
      </pc:docMkLst>
      <pc:sldChg chg="modSp new">
        <pc:chgData name="Dharaneesh Panneer Selvam" userId="S::dharaneesh23110466@snuchennai.edu.in::9b279727-0579-4623-a88e-6f0e047ff37c" providerId="AD" clId="Web-{F5F9DCCA-3441-3898-A377-21C0886273C6}" dt="2023-12-20T07:51:23.862" v="111" actId="20577"/>
        <pc:sldMkLst>
          <pc:docMk/>
          <pc:sldMk cId="913929652" sldId="273"/>
        </pc:sldMkLst>
        <pc:spChg chg="mod">
          <ac:chgData name="Dharaneesh Panneer Selvam" userId="S::dharaneesh23110466@snuchennai.edu.in::9b279727-0579-4623-a88e-6f0e047ff37c" providerId="AD" clId="Web-{F5F9DCCA-3441-3898-A377-21C0886273C6}" dt="2023-12-20T07:50:28.939" v="95" actId="14100"/>
          <ac:spMkLst>
            <pc:docMk/>
            <pc:sldMk cId="913929652" sldId="273"/>
            <ac:spMk id="2" creationId="{63ADE2C8-2F9C-E437-9794-381438C3E13B}"/>
          </ac:spMkLst>
        </pc:spChg>
        <pc:spChg chg="mod">
          <ac:chgData name="Dharaneesh Panneer Selvam" userId="S::dharaneesh23110466@snuchennai.edu.in::9b279727-0579-4623-a88e-6f0e047ff37c" providerId="AD" clId="Web-{F5F9DCCA-3441-3898-A377-21C0886273C6}" dt="2023-12-20T07:51:23.862" v="111" actId="20577"/>
          <ac:spMkLst>
            <pc:docMk/>
            <pc:sldMk cId="913929652" sldId="273"/>
            <ac:spMk id="3" creationId="{9D93DFC1-83D8-5926-D7E4-EDC52D1F5F3C}"/>
          </ac:spMkLst>
        </pc:spChg>
      </pc:sldChg>
    </pc:docChg>
  </pc:docChgLst>
  <pc:docChgLst>
    <pc:chgData name="Dharaneesh Panneer Selvam" userId="S::dharaneesh23110466@snuchennai.edu.in::9b279727-0579-4623-a88e-6f0e047ff37c" providerId="AD" clId="Web-{2C9AD06D-88B0-A5CC-82FD-D2FDC1CDC31C}"/>
    <pc:docChg chg="modSld modMainMaster">
      <pc:chgData name="Dharaneesh Panneer Selvam" userId="S::dharaneesh23110466@snuchennai.edu.in::9b279727-0579-4623-a88e-6f0e047ff37c" providerId="AD" clId="Web-{2C9AD06D-88B0-A5CC-82FD-D2FDC1CDC31C}" dt="2023-11-28T05:26:39.023" v="6"/>
      <pc:docMkLst>
        <pc:docMk/>
      </pc:docMkLst>
      <pc:sldChg chg="addSp modSp modTransition">
        <pc:chgData name="Dharaneesh Panneer Selvam" userId="S::dharaneesh23110466@snuchennai.edu.in::9b279727-0579-4623-a88e-6f0e047ff37c" providerId="AD" clId="Web-{2C9AD06D-88B0-A5CC-82FD-D2FDC1CDC31C}" dt="2023-11-28T05:26:39.023" v="6"/>
        <pc:sldMkLst>
          <pc:docMk/>
          <pc:sldMk cId="2586058810" sldId="256"/>
        </pc:sldMkLst>
        <pc:picChg chg="add mod">
          <ac:chgData name="Dharaneesh Panneer Selvam" userId="S::dharaneesh23110466@snuchennai.edu.in::9b279727-0579-4623-a88e-6f0e047ff37c" providerId="AD" clId="Web-{2C9AD06D-88B0-A5CC-82FD-D2FDC1CDC31C}" dt="2023-11-28T04:26:06.744" v="5" actId="14100"/>
          <ac:picMkLst>
            <pc:docMk/>
            <pc:sldMk cId="2586058810" sldId="256"/>
            <ac:picMk id="4" creationId="{1DFD0B73-BDE8-2081-C9F5-6A9325BD93F2}"/>
          </ac:picMkLst>
        </pc:picChg>
      </pc:sldChg>
      <pc:sldChg chg="modTransition">
        <pc:chgData name="Dharaneesh Panneer Selvam" userId="S::dharaneesh23110466@snuchennai.edu.in::9b279727-0579-4623-a88e-6f0e047ff37c" providerId="AD" clId="Web-{2C9AD06D-88B0-A5CC-82FD-D2FDC1CDC31C}" dt="2023-11-28T05:26:39.023" v="6"/>
        <pc:sldMkLst>
          <pc:docMk/>
          <pc:sldMk cId="1713219598" sldId="257"/>
        </pc:sldMkLst>
      </pc:sldChg>
      <pc:sldChg chg="modTransition">
        <pc:chgData name="Dharaneesh Panneer Selvam" userId="S::dharaneesh23110466@snuchennai.edu.in::9b279727-0579-4623-a88e-6f0e047ff37c" providerId="AD" clId="Web-{2C9AD06D-88B0-A5CC-82FD-D2FDC1CDC31C}" dt="2023-11-28T05:26:39.023" v="6"/>
        <pc:sldMkLst>
          <pc:docMk/>
          <pc:sldMk cId="3571516367" sldId="258"/>
        </pc:sldMkLst>
      </pc:sldChg>
      <pc:sldChg chg="modTransition">
        <pc:chgData name="Dharaneesh Panneer Selvam" userId="S::dharaneesh23110466@snuchennai.edu.in::9b279727-0579-4623-a88e-6f0e047ff37c" providerId="AD" clId="Web-{2C9AD06D-88B0-A5CC-82FD-D2FDC1CDC31C}" dt="2023-11-28T05:26:39.023" v="6"/>
        <pc:sldMkLst>
          <pc:docMk/>
          <pc:sldMk cId="332104327" sldId="259"/>
        </pc:sldMkLst>
      </pc:sldChg>
      <pc:sldChg chg="modTransition">
        <pc:chgData name="Dharaneesh Panneer Selvam" userId="S::dharaneesh23110466@snuchennai.edu.in::9b279727-0579-4623-a88e-6f0e047ff37c" providerId="AD" clId="Web-{2C9AD06D-88B0-A5CC-82FD-D2FDC1CDC31C}" dt="2023-11-28T05:26:39.023" v="6"/>
        <pc:sldMkLst>
          <pc:docMk/>
          <pc:sldMk cId="379728094" sldId="262"/>
        </pc:sldMkLst>
      </pc:sldChg>
      <pc:sldChg chg="modTransition">
        <pc:chgData name="Dharaneesh Panneer Selvam" userId="S::dharaneesh23110466@snuchennai.edu.in::9b279727-0579-4623-a88e-6f0e047ff37c" providerId="AD" clId="Web-{2C9AD06D-88B0-A5CC-82FD-D2FDC1CDC31C}" dt="2023-11-28T05:26:39.023" v="6"/>
        <pc:sldMkLst>
          <pc:docMk/>
          <pc:sldMk cId="744379741" sldId="265"/>
        </pc:sldMkLst>
      </pc:sldChg>
      <pc:sldChg chg="modTransition">
        <pc:chgData name="Dharaneesh Panneer Selvam" userId="S::dharaneesh23110466@snuchennai.edu.in::9b279727-0579-4623-a88e-6f0e047ff37c" providerId="AD" clId="Web-{2C9AD06D-88B0-A5CC-82FD-D2FDC1CDC31C}" dt="2023-11-28T05:26:39.023" v="6"/>
        <pc:sldMkLst>
          <pc:docMk/>
          <pc:sldMk cId="1969787568" sldId="271"/>
        </pc:sldMkLst>
      </pc:sldChg>
      <pc:sldChg chg="modTransition">
        <pc:chgData name="Dharaneesh Panneer Selvam" userId="S::dharaneesh23110466@snuchennai.edu.in::9b279727-0579-4623-a88e-6f0e047ff37c" providerId="AD" clId="Web-{2C9AD06D-88B0-A5CC-82FD-D2FDC1CDC31C}" dt="2023-11-28T05:26:39.023" v="6"/>
        <pc:sldMkLst>
          <pc:docMk/>
          <pc:sldMk cId="1846137908" sldId="272"/>
        </pc:sldMkLst>
      </pc:sldChg>
      <pc:sldMasterChg chg="modTransition modSldLayout">
        <pc:chgData name="Dharaneesh Panneer Selvam" userId="S::dharaneesh23110466@snuchennai.edu.in::9b279727-0579-4623-a88e-6f0e047ff37c" providerId="AD" clId="Web-{2C9AD06D-88B0-A5CC-82FD-D2FDC1CDC31C}" dt="2023-11-28T05:26:39.023" v="6"/>
        <pc:sldMasterMkLst>
          <pc:docMk/>
          <pc:sldMasterMk cId="2319061225" sldId="2147483648"/>
        </pc:sldMasterMkLst>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1776826555" sldId="2147483649"/>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982124936" sldId="2147483650"/>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4249735939" sldId="2147483651"/>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1165259451" sldId="2147483652"/>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2432451945" sldId="2147483653"/>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3203065686" sldId="2147483654"/>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3118896713" sldId="2147483660"/>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2699512310" sldId="2147483661"/>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2857120649" sldId="2147483662"/>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2951227852" sldId="2147483663"/>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917780591" sldId="2147483664"/>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1291140423" sldId="2147483665"/>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1485277703" sldId="2147483666"/>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3370680036" sldId="2147483667"/>
          </pc:sldLayoutMkLst>
        </pc:sldLayoutChg>
        <pc:sldLayoutChg chg="modTransition">
          <pc:chgData name="Dharaneesh Panneer Selvam" userId="S::dharaneesh23110466@snuchennai.edu.in::9b279727-0579-4623-a88e-6f0e047ff37c" providerId="AD" clId="Web-{2C9AD06D-88B0-A5CC-82FD-D2FDC1CDC31C}" dt="2023-11-28T05:26:39.023" v="6"/>
          <pc:sldLayoutMkLst>
            <pc:docMk/>
            <pc:sldMasterMk cId="2319061225" sldId="2147483648"/>
            <pc:sldLayoutMk cId="268311559" sldId="2147483668"/>
          </pc:sldLayoutMkLst>
        </pc:sldLayoutChg>
      </pc:sldMasterChg>
    </pc:docChg>
  </pc:docChgLst>
  <pc:docChgLst>
    <pc:chgData name="Dharaneesh Panneer Selvam" userId="S::dharaneesh23110466@snuchennai.edu.in::9b279727-0579-4623-a88e-6f0e047ff37c" providerId="AD" clId="Web-{0F1CE08B-C3FD-20F0-F4BC-13342CE6FBDE}"/>
    <pc:docChg chg="modSld">
      <pc:chgData name="Dharaneesh Panneer Selvam" userId="S::dharaneesh23110466@snuchennai.edu.in::9b279727-0579-4623-a88e-6f0e047ff37c" providerId="AD" clId="Web-{0F1CE08B-C3FD-20F0-F4BC-13342CE6FBDE}" dt="2023-10-31T02:55:39.645" v="9" actId="20577"/>
      <pc:docMkLst>
        <pc:docMk/>
      </pc:docMkLst>
      <pc:sldChg chg="modSp">
        <pc:chgData name="Dharaneesh Panneer Selvam" userId="S::dharaneesh23110466@snuchennai.edu.in::9b279727-0579-4623-a88e-6f0e047ff37c" providerId="AD" clId="Web-{0F1CE08B-C3FD-20F0-F4BC-13342CE6FBDE}" dt="2023-10-31T02:55:39.645" v="9" actId="20577"/>
        <pc:sldMkLst>
          <pc:docMk/>
          <pc:sldMk cId="379728094" sldId="262"/>
        </pc:sldMkLst>
        <pc:spChg chg="mod">
          <ac:chgData name="Dharaneesh Panneer Selvam" userId="S::dharaneesh23110466@snuchennai.edu.in::9b279727-0579-4623-a88e-6f0e047ff37c" providerId="AD" clId="Web-{0F1CE08B-C3FD-20F0-F4BC-13342CE6FBDE}" dt="2023-10-31T02:55:39.645" v="9" actId="20577"/>
          <ac:spMkLst>
            <pc:docMk/>
            <pc:sldMk cId="379728094" sldId="262"/>
            <ac:spMk id="3" creationId="{DA8AFAA9-633A-475C-B8ED-840A34F7294D}"/>
          </ac:spMkLst>
        </pc:spChg>
      </pc:sldChg>
    </pc:docChg>
  </pc:docChgLst>
  <pc:docChgLst>
    <pc:chgData name="Guest User" userId="S::urn:spo:anon#8837ee56b1e2742021569afd54eb08b4d458bb4e7b2b769c650958438552d15e::" providerId="AD" clId="Web-{714D77F4-EB53-8B03-4F08-E27FCE3BA2BE}"/>
    <pc:docChg chg="modSld">
      <pc:chgData name="Guest User" userId="S::urn:spo:anon#8837ee56b1e2742021569afd54eb08b4d458bb4e7b2b769c650958438552d15e::" providerId="AD" clId="Web-{714D77F4-EB53-8B03-4F08-E27FCE3BA2BE}" dt="2023-10-30T01:52:41.907" v="44" actId="1076"/>
      <pc:docMkLst>
        <pc:docMk/>
      </pc:docMkLst>
      <pc:sldChg chg="modSp">
        <pc:chgData name="Guest User" userId="S::urn:spo:anon#8837ee56b1e2742021569afd54eb08b4d458bb4e7b2b769c650958438552d15e::" providerId="AD" clId="Web-{714D77F4-EB53-8B03-4F08-E27FCE3BA2BE}" dt="2023-10-30T01:52:41.907" v="44" actId="1076"/>
        <pc:sldMkLst>
          <pc:docMk/>
          <pc:sldMk cId="1846137908" sldId="272"/>
        </pc:sldMkLst>
        <pc:spChg chg="mod">
          <ac:chgData name="Guest User" userId="S::urn:spo:anon#8837ee56b1e2742021569afd54eb08b4d458bb4e7b2b769c650958438552d15e::" providerId="AD" clId="Web-{714D77F4-EB53-8B03-4F08-E27FCE3BA2BE}" dt="2023-10-30T01:52:41.907" v="44" actId="1076"/>
          <ac:spMkLst>
            <pc:docMk/>
            <pc:sldMk cId="1846137908" sldId="272"/>
            <ac:spMk id="2" creationId="{63DD2189-0346-F779-974F-D8D4D5F44708}"/>
          </ac:spMkLst>
        </pc:spChg>
        <pc:spChg chg="mod">
          <ac:chgData name="Guest User" userId="S::urn:spo:anon#8837ee56b1e2742021569afd54eb08b4d458bb4e7b2b769c650958438552d15e::" providerId="AD" clId="Web-{714D77F4-EB53-8B03-4F08-E27FCE3BA2BE}" dt="2023-10-30T01:52:31.703" v="43" actId="1076"/>
          <ac:spMkLst>
            <pc:docMk/>
            <pc:sldMk cId="1846137908" sldId="272"/>
            <ac:spMk id="3" creationId="{A6B773C2-C789-18B5-B77A-F98CCEA1CF25}"/>
          </ac:spMkLst>
        </pc:spChg>
      </pc:sldChg>
    </pc:docChg>
  </pc:docChgLst>
  <pc:docChgLst>
    <pc:chgData name="Guest User" userId="S::urn:spo:anon#8837ee56b1e2742021569afd54eb08b4d458bb4e7b2b769c650958438552d15e::" providerId="AD" clId="Web-{6D2DC84B-B755-E015-F604-87FE32997515}"/>
    <pc:docChg chg="modSld">
      <pc:chgData name="Guest User" userId="S::urn:spo:anon#8837ee56b1e2742021569afd54eb08b4d458bb4e7b2b769c650958438552d15e::" providerId="AD" clId="Web-{6D2DC84B-B755-E015-F604-87FE32997515}" dt="2023-10-27T18:08:18.831" v="38" actId="20577"/>
      <pc:docMkLst>
        <pc:docMk/>
      </pc:docMkLst>
      <pc:sldChg chg="modSp">
        <pc:chgData name="Guest User" userId="S::urn:spo:anon#8837ee56b1e2742021569afd54eb08b4d458bb4e7b2b769c650958438552d15e::" providerId="AD" clId="Web-{6D2DC84B-B755-E015-F604-87FE32997515}" dt="2023-10-27T18:08:18.831" v="38" actId="20577"/>
        <pc:sldMkLst>
          <pc:docMk/>
          <pc:sldMk cId="1846137908" sldId="272"/>
        </pc:sldMkLst>
        <pc:spChg chg="mod">
          <ac:chgData name="Guest User" userId="S::urn:spo:anon#8837ee56b1e2742021569afd54eb08b4d458bb4e7b2b769c650958438552d15e::" providerId="AD" clId="Web-{6D2DC84B-B755-E015-F604-87FE32997515}" dt="2023-10-27T18:07:19.156" v="31" actId="20577"/>
          <ac:spMkLst>
            <pc:docMk/>
            <pc:sldMk cId="1846137908" sldId="272"/>
            <ac:spMk id="2" creationId="{63DD2189-0346-F779-974F-D8D4D5F44708}"/>
          </ac:spMkLst>
        </pc:spChg>
        <pc:spChg chg="mod">
          <ac:chgData name="Guest User" userId="S::urn:spo:anon#8837ee56b1e2742021569afd54eb08b4d458bb4e7b2b769c650958438552d15e::" providerId="AD" clId="Web-{6D2DC84B-B755-E015-F604-87FE32997515}" dt="2023-10-27T18:06:59.125" v="22" actId="20577"/>
          <ac:spMkLst>
            <pc:docMk/>
            <pc:sldMk cId="1846137908" sldId="272"/>
            <ac:spMk id="3" creationId="{A6B773C2-C789-18B5-B77A-F98CCEA1CF25}"/>
          </ac:spMkLst>
        </pc:spChg>
        <pc:spChg chg="mod">
          <ac:chgData name="Guest User" userId="S::urn:spo:anon#8837ee56b1e2742021569afd54eb08b4d458bb4e7b2b769c650958438552d15e::" providerId="AD" clId="Web-{6D2DC84B-B755-E015-F604-87FE32997515}" dt="2023-10-27T18:08:18.831" v="38" actId="20577"/>
          <ac:spMkLst>
            <pc:docMk/>
            <pc:sldMk cId="1846137908" sldId="272"/>
            <ac:spMk id="4" creationId="{E9DC624A-4178-EE44-E7B8-03221A3BD7FB}"/>
          </ac:spMkLst>
        </pc:spChg>
      </pc:sldChg>
    </pc:docChg>
  </pc:docChgLst>
  <pc:docChgLst>
    <pc:chgData name="Dharaneesh Panneer Selvam" userId="S::dharaneesh23110466@snuchennai.edu.in::9b279727-0579-4623-a88e-6f0e047ff37c" providerId="AD" clId="Web-{4F2D3D73-FB84-213B-BE6D-3F1BBD6E7521}"/>
    <pc:docChg chg="addSld modSld">
      <pc:chgData name="Dharaneesh Panneer Selvam" userId="S::dharaneesh23110466@snuchennai.edu.in::9b279727-0579-4623-a88e-6f0e047ff37c" providerId="AD" clId="Web-{4F2D3D73-FB84-213B-BE6D-3F1BBD6E7521}" dt="2023-10-27T09:11:57.643" v="156" actId="20577"/>
      <pc:docMkLst>
        <pc:docMk/>
      </pc:docMkLst>
      <pc:sldChg chg="modSp">
        <pc:chgData name="Dharaneesh Panneer Selvam" userId="S::dharaneesh23110466@snuchennai.edu.in::9b279727-0579-4623-a88e-6f0e047ff37c" providerId="AD" clId="Web-{4F2D3D73-FB84-213B-BE6D-3F1BBD6E7521}" dt="2023-10-27T08:58:55.994" v="90" actId="20577"/>
        <pc:sldMkLst>
          <pc:docMk/>
          <pc:sldMk cId="2586058810" sldId="256"/>
        </pc:sldMkLst>
        <pc:spChg chg="mod">
          <ac:chgData name="Dharaneesh Panneer Selvam" userId="S::dharaneesh23110466@snuchennai.edu.in::9b279727-0579-4623-a88e-6f0e047ff37c" providerId="AD" clId="Web-{4F2D3D73-FB84-213B-BE6D-3F1BBD6E7521}" dt="2023-10-27T08:37:32.120" v="7" actId="20577"/>
          <ac:spMkLst>
            <pc:docMk/>
            <pc:sldMk cId="2586058810" sldId="256"/>
            <ac:spMk id="2" creationId="{CFE75451-6A4B-484B-9ED1-353CCE25B0F4}"/>
          </ac:spMkLst>
        </pc:spChg>
        <pc:spChg chg="mod">
          <ac:chgData name="Dharaneesh Panneer Selvam" userId="S::dharaneesh23110466@snuchennai.edu.in::9b279727-0579-4623-a88e-6f0e047ff37c" providerId="AD" clId="Web-{4F2D3D73-FB84-213B-BE6D-3F1BBD6E7521}" dt="2023-10-27T08:58:55.994" v="90" actId="20577"/>
          <ac:spMkLst>
            <pc:docMk/>
            <pc:sldMk cId="2586058810" sldId="256"/>
            <ac:spMk id="3" creationId="{0236A1B4-B8D1-4A72-8E20-0703F54BF1FE}"/>
          </ac:spMkLst>
        </pc:spChg>
      </pc:sldChg>
      <pc:sldChg chg="addSp modSp">
        <pc:chgData name="Dharaneesh Panneer Selvam" userId="S::dharaneesh23110466@snuchennai.edu.in::9b279727-0579-4623-a88e-6f0e047ff37c" providerId="AD" clId="Web-{4F2D3D73-FB84-213B-BE6D-3F1BBD6E7521}" dt="2023-10-27T09:07:15.406" v="141" actId="14100"/>
        <pc:sldMkLst>
          <pc:docMk/>
          <pc:sldMk cId="1713219598" sldId="257"/>
        </pc:sldMkLst>
        <pc:spChg chg="mod">
          <ac:chgData name="Dharaneesh Panneer Selvam" userId="S::dharaneesh23110466@snuchennai.edu.in::9b279727-0579-4623-a88e-6f0e047ff37c" providerId="AD" clId="Web-{4F2D3D73-FB84-213B-BE6D-3F1BBD6E7521}" dt="2023-10-27T09:04:35.826" v="123" actId="1076"/>
          <ac:spMkLst>
            <pc:docMk/>
            <pc:sldMk cId="1713219598" sldId="257"/>
            <ac:spMk id="2" creationId="{1BEF5859-10C9-4588-9727-B9362E26C29D}"/>
          </ac:spMkLst>
        </pc:spChg>
        <pc:spChg chg="mod">
          <ac:chgData name="Dharaneesh Panneer Selvam" userId="S::dharaneesh23110466@snuchennai.edu.in::9b279727-0579-4623-a88e-6f0e047ff37c" providerId="AD" clId="Web-{4F2D3D73-FB84-213B-BE6D-3F1BBD6E7521}" dt="2023-10-27T09:04:23.091" v="122" actId="20577"/>
          <ac:spMkLst>
            <pc:docMk/>
            <pc:sldMk cId="1713219598" sldId="257"/>
            <ac:spMk id="3" creationId="{5671D7E5-EF66-4BCD-8DAA-E9061157F0BE}"/>
          </ac:spMkLst>
        </pc:spChg>
        <pc:cxnChg chg="add mod">
          <ac:chgData name="Dharaneesh Panneer Selvam" userId="S::dharaneesh23110466@snuchennai.edu.in::9b279727-0579-4623-a88e-6f0e047ff37c" providerId="AD" clId="Web-{4F2D3D73-FB84-213B-BE6D-3F1BBD6E7521}" dt="2023-10-27T09:07:15.406" v="141" actId="14100"/>
          <ac:cxnSpMkLst>
            <pc:docMk/>
            <pc:sldMk cId="1713219598" sldId="257"/>
            <ac:cxnSpMk id="5" creationId="{7B3F2B9E-41FF-6F5A-468B-D5885C711443}"/>
          </ac:cxnSpMkLst>
        </pc:cxnChg>
        <pc:cxnChg chg="add mod">
          <ac:chgData name="Dharaneesh Panneer Selvam" userId="S::dharaneesh23110466@snuchennai.edu.in::9b279727-0579-4623-a88e-6f0e047ff37c" providerId="AD" clId="Web-{4F2D3D73-FB84-213B-BE6D-3F1BBD6E7521}" dt="2023-10-27T09:05:42.686" v="134" actId="14100"/>
          <ac:cxnSpMkLst>
            <pc:docMk/>
            <pc:sldMk cId="1713219598" sldId="257"/>
            <ac:cxnSpMk id="7" creationId="{30A61255-D760-871A-27BA-3F2F677208F9}"/>
          </ac:cxnSpMkLst>
        </pc:cxnChg>
      </pc:sldChg>
      <pc:sldChg chg="modSp">
        <pc:chgData name="Dharaneesh Panneer Selvam" userId="S::dharaneesh23110466@snuchennai.edu.in::9b279727-0579-4623-a88e-6f0e047ff37c" providerId="AD" clId="Web-{4F2D3D73-FB84-213B-BE6D-3F1BBD6E7521}" dt="2023-10-27T09:09:02.782" v="145" actId="20577"/>
        <pc:sldMkLst>
          <pc:docMk/>
          <pc:sldMk cId="3571516367" sldId="258"/>
        </pc:sldMkLst>
        <pc:spChg chg="mod">
          <ac:chgData name="Dharaneesh Panneer Selvam" userId="S::dharaneesh23110466@snuchennai.edu.in::9b279727-0579-4623-a88e-6f0e047ff37c" providerId="AD" clId="Web-{4F2D3D73-FB84-213B-BE6D-3F1BBD6E7521}" dt="2023-10-27T08:59:10.932" v="91" actId="1076"/>
          <ac:spMkLst>
            <pc:docMk/>
            <pc:sldMk cId="3571516367" sldId="258"/>
            <ac:spMk id="2" creationId="{0A32731C-311B-46F7-A865-6C3AF6B09A47}"/>
          </ac:spMkLst>
        </pc:spChg>
        <pc:spChg chg="mod">
          <ac:chgData name="Dharaneesh Panneer Selvam" userId="S::dharaneesh23110466@snuchennai.edu.in::9b279727-0579-4623-a88e-6f0e047ff37c" providerId="AD" clId="Web-{4F2D3D73-FB84-213B-BE6D-3F1BBD6E7521}" dt="2023-10-27T09:09:02.782" v="145" actId="20577"/>
          <ac:spMkLst>
            <pc:docMk/>
            <pc:sldMk cId="3571516367" sldId="258"/>
            <ac:spMk id="3" creationId="{9D5232F9-FD00-464A-9F17-619C91AEF8F3}"/>
          </ac:spMkLst>
        </pc:spChg>
      </pc:sldChg>
      <pc:sldChg chg="modSp">
        <pc:chgData name="Dharaneesh Panneer Selvam" userId="S::dharaneesh23110466@snuchennai.edu.in::9b279727-0579-4623-a88e-6f0e047ff37c" providerId="AD" clId="Web-{4F2D3D73-FB84-213B-BE6D-3F1BBD6E7521}" dt="2023-10-27T08:57:31.884" v="86" actId="14100"/>
        <pc:sldMkLst>
          <pc:docMk/>
          <pc:sldMk cId="332104327" sldId="259"/>
        </pc:sldMkLst>
        <pc:spChg chg="mod">
          <ac:chgData name="Dharaneesh Panneer Selvam" userId="S::dharaneesh23110466@snuchennai.edu.in::9b279727-0579-4623-a88e-6f0e047ff37c" providerId="AD" clId="Web-{4F2D3D73-FB84-213B-BE6D-3F1BBD6E7521}" dt="2023-10-27T08:53:28.912" v="63" actId="20577"/>
          <ac:spMkLst>
            <pc:docMk/>
            <pc:sldMk cId="332104327" sldId="259"/>
            <ac:spMk id="2" creationId="{FA93DB88-62DD-4C41-977F-D59BEF14EE76}"/>
          </ac:spMkLst>
        </pc:spChg>
        <pc:spChg chg="mod">
          <ac:chgData name="Dharaneesh Panneer Selvam" userId="S::dharaneesh23110466@snuchennai.edu.in::9b279727-0579-4623-a88e-6f0e047ff37c" providerId="AD" clId="Web-{4F2D3D73-FB84-213B-BE6D-3F1BBD6E7521}" dt="2023-10-27T08:47:13.158" v="17" actId="20577"/>
          <ac:spMkLst>
            <pc:docMk/>
            <pc:sldMk cId="332104327" sldId="259"/>
            <ac:spMk id="3" creationId="{AEF37E83-2D8B-42EF-A2C4-5D2BBDB1F05B}"/>
          </ac:spMkLst>
        </pc:spChg>
        <pc:spChg chg="mod">
          <ac:chgData name="Dharaneesh Panneer Selvam" userId="S::dharaneesh23110466@snuchennai.edu.in::9b279727-0579-4623-a88e-6f0e047ff37c" providerId="AD" clId="Web-{4F2D3D73-FB84-213B-BE6D-3F1BBD6E7521}" dt="2023-10-27T08:47:22.595" v="18" actId="20577"/>
          <ac:spMkLst>
            <pc:docMk/>
            <pc:sldMk cId="332104327" sldId="259"/>
            <ac:spMk id="4" creationId="{B0D77839-2CFD-4BC8-85DA-9EE69CCE1B20}"/>
          </ac:spMkLst>
        </pc:spChg>
        <pc:spChg chg="mod">
          <ac:chgData name="Dharaneesh Panneer Selvam" userId="S::dharaneesh23110466@snuchennai.edu.in::9b279727-0579-4623-a88e-6f0e047ff37c" providerId="AD" clId="Web-{4F2D3D73-FB84-213B-BE6D-3F1BBD6E7521}" dt="2023-10-27T08:47:28.736" v="19" actId="20577"/>
          <ac:spMkLst>
            <pc:docMk/>
            <pc:sldMk cId="332104327" sldId="259"/>
            <ac:spMk id="5" creationId="{57E386FF-C90F-4484-A843-D4BA75FFF002}"/>
          </ac:spMkLst>
        </pc:spChg>
        <pc:spChg chg="mod">
          <ac:chgData name="Dharaneesh Panneer Selvam" userId="S::dharaneesh23110466@snuchennai.edu.in::9b279727-0579-4623-a88e-6f0e047ff37c" providerId="AD" clId="Web-{4F2D3D73-FB84-213B-BE6D-3F1BBD6E7521}" dt="2023-10-27T08:57:20.165" v="85" actId="1076"/>
          <ac:spMkLst>
            <pc:docMk/>
            <pc:sldMk cId="332104327" sldId="259"/>
            <ac:spMk id="6" creationId="{F30780D1-5C1B-411C-81ED-7B9970FCBF8A}"/>
          </ac:spMkLst>
        </pc:spChg>
        <pc:spChg chg="mod">
          <ac:chgData name="Dharaneesh Panneer Selvam" userId="S::dharaneesh23110466@snuchennai.edu.in::9b279727-0579-4623-a88e-6f0e047ff37c" providerId="AD" clId="Web-{4F2D3D73-FB84-213B-BE6D-3F1BBD6E7521}" dt="2023-10-27T08:55:22.273" v="70" actId="20577"/>
          <ac:spMkLst>
            <pc:docMk/>
            <pc:sldMk cId="332104327" sldId="259"/>
            <ac:spMk id="12" creationId="{FABE7D8B-D1CD-44C0-AD2D-2ABA67684E97}"/>
          </ac:spMkLst>
        </pc:spChg>
        <pc:spChg chg="mod">
          <ac:chgData name="Dharaneesh Panneer Selvam" userId="S::dharaneesh23110466@snuchennai.edu.in::9b279727-0579-4623-a88e-6f0e047ff37c" providerId="AD" clId="Web-{4F2D3D73-FB84-213B-BE6D-3F1BBD6E7521}" dt="2023-10-27T08:55:45.804" v="74" actId="20577"/>
          <ac:spMkLst>
            <pc:docMk/>
            <pc:sldMk cId="332104327" sldId="259"/>
            <ac:spMk id="13" creationId="{8C2F0B15-120C-423F-8EE5-F303B19D5CC5}"/>
          </ac:spMkLst>
        </pc:spChg>
        <pc:spChg chg="mod">
          <ac:chgData name="Dharaneesh Panneer Selvam" userId="S::dharaneesh23110466@snuchennai.edu.in::9b279727-0579-4623-a88e-6f0e047ff37c" providerId="AD" clId="Web-{4F2D3D73-FB84-213B-BE6D-3F1BBD6E7521}" dt="2023-10-27T08:57:31.884" v="86" actId="14100"/>
          <ac:spMkLst>
            <pc:docMk/>
            <pc:sldMk cId="332104327" sldId="259"/>
            <ac:spMk id="14" creationId="{300D2644-F516-41F1-A88D-93673EA209A4}"/>
          </ac:spMkLst>
        </pc:spChg>
        <pc:spChg chg="mod">
          <ac:chgData name="Dharaneesh Panneer Selvam" userId="S::dharaneesh23110466@snuchennai.edu.in::9b279727-0579-4623-a88e-6f0e047ff37c" providerId="AD" clId="Web-{4F2D3D73-FB84-213B-BE6D-3F1BBD6E7521}" dt="2023-10-27T08:56:16.726" v="82" actId="20577"/>
          <ac:spMkLst>
            <pc:docMk/>
            <pc:sldMk cId="332104327" sldId="259"/>
            <ac:spMk id="15" creationId="{9405A1F0-98C1-4B11-8D9A-3C009ADC44D0}"/>
          </ac:spMkLst>
        </pc:spChg>
      </pc:sldChg>
      <pc:sldChg chg="modSp">
        <pc:chgData name="Dharaneesh Panneer Selvam" userId="S::dharaneesh23110466@snuchennai.edu.in::9b279727-0579-4623-a88e-6f0e047ff37c" providerId="AD" clId="Web-{4F2D3D73-FB84-213B-BE6D-3F1BBD6E7521}" dt="2023-10-27T09:02:48.184" v="112" actId="20577"/>
        <pc:sldMkLst>
          <pc:docMk/>
          <pc:sldMk cId="379728094" sldId="262"/>
        </pc:sldMkLst>
        <pc:spChg chg="mod">
          <ac:chgData name="Dharaneesh Panneer Selvam" userId="S::dharaneesh23110466@snuchennai.edu.in::9b279727-0579-4623-a88e-6f0e047ff37c" providerId="AD" clId="Web-{4F2D3D73-FB84-213B-BE6D-3F1BBD6E7521}" dt="2023-10-27T09:01:13.308" v="103" actId="20577"/>
          <ac:spMkLst>
            <pc:docMk/>
            <pc:sldMk cId="379728094" sldId="262"/>
            <ac:spMk id="2" creationId="{B1FE5F11-B7B9-4B80-8C6A-A8A7A7190B77}"/>
          </ac:spMkLst>
        </pc:spChg>
        <pc:spChg chg="mod">
          <ac:chgData name="Dharaneesh Panneer Selvam" userId="S::dharaneesh23110466@snuchennai.edu.in::9b279727-0579-4623-a88e-6f0e047ff37c" providerId="AD" clId="Web-{4F2D3D73-FB84-213B-BE6D-3F1BBD6E7521}" dt="2023-10-27T09:02:48.184" v="112" actId="20577"/>
          <ac:spMkLst>
            <pc:docMk/>
            <pc:sldMk cId="379728094" sldId="262"/>
            <ac:spMk id="3" creationId="{DA8AFAA9-633A-475C-B8ED-840A34F7294D}"/>
          </ac:spMkLst>
        </pc:spChg>
      </pc:sldChg>
      <pc:sldChg chg="modSp">
        <pc:chgData name="Dharaneesh Panneer Selvam" userId="S::dharaneesh23110466@snuchennai.edu.in::9b279727-0579-4623-a88e-6f0e047ff37c" providerId="AD" clId="Web-{4F2D3D73-FB84-213B-BE6D-3F1BBD6E7521}" dt="2023-10-27T09:11:34.206" v="153" actId="1076"/>
        <pc:sldMkLst>
          <pc:docMk/>
          <pc:sldMk cId="744379741" sldId="265"/>
        </pc:sldMkLst>
        <pc:spChg chg="mod">
          <ac:chgData name="Dharaneesh Panneer Selvam" userId="S::dharaneesh23110466@snuchennai.edu.in::9b279727-0579-4623-a88e-6f0e047ff37c" providerId="AD" clId="Web-{4F2D3D73-FB84-213B-BE6D-3F1BBD6E7521}" dt="2023-10-27T09:11:34.206" v="153" actId="1076"/>
          <ac:spMkLst>
            <pc:docMk/>
            <pc:sldMk cId="744379741" sldId="265"/>
            <ac:spMk id="2" creationId="{D94A2CD4-732A-43E4-BCB9-CBA2055E0AC6}"/>
          </ac:spMkLst>
        </pc:spChg>
        <pc:spChg chg="mod">
          <ac:chgData name="Dharaneesh Panneer Selvam" userId="S::dharaneesh23110466@snuchennai.edu.in::9b279727-0579-4623-a88e-6f0e047ff37c" providerId="AD" clId="Web-{4F2D3D73-FB84-213B-BE6D-3F1BBD6E7521}" dt="2023-10-27T09:11:15.127" v="150" actId="20577"/>
          <ac:spMkLst>
            <pc:docMk/>
            <pc:sldMk cId="744379741" sldId="265"/>
            <ac:spMk id="3" creationId="{45FD0450-A909-4CD9-8912-96A19ACEB7CB}"/>
          </ac:spMkLst>
        </pc:spChg>
        <pc:picChg chg="mod">
          <ac:chgData name="Dharaneesh Panneer Selvam" userId="S::dharaneesh23110466@snuchennai.edu.in::9b279727-0579-4623-a88e-6f0e047ff37c" providerId="AD" clId="Web-{4F2D3D73-FB84-213B-BE6D-3F1BBD6E7521}" dt="2023-10-27T09:11:28.690" v="152" actId="1076"/>
          <ac:picMkLst>
            <pc:docMk/>
            <pc:sldMk cId="744379741" sldId="265"/>
            <ac:picMk id="4" creationId="{DD5ECB6E-8F31-BCF9-EBC5-6BCA76BFF2F5}"/>
          </ac:picMkLst>
        </pc:picChg>
      </pc:sldChg>
      <pc:sldChg chg="modSp">
        <pc:chgData name="Dharaneesh Panneer Selvam" userId="S::dharaneesh23110466@snuchennai.edu.in::9b279727-0579-4623-a88e-6f0e047ff37c" providerId="AD" clId="Web-{4F2D3D73-FB84-213B-BE6D-3F1BBD6E7521}" dt="2023-10-27T09:11:57.643" v="156" actId="20577"/>
        <pc:sldMkLst>
          <pc:docMk/>
          <pc:sldMk cId="1969787568" sldId="271"/>
        </pc:sldMkLst>
        <pc:spChg chg="mod">
          <ac:chgData name="Dharaneesh Panneer Selvam" userId="S::dharaneesh23110466@snuchennai.edu.in::9b279727-0579-4623-a88e-6f0e047ff37c" providerId="AD" clId="Web-{4F2D3D73-FB84-213B-BE6D-3F1BBD6E7521}" dt="2023-10-27T09:11:57.643" v="156" actId="20577"/>
          <ac:spMkLst>
            <pc:docMk/>
            <pc:sldMk cId="1969787568" sldId="271"/>
            <ac:spMk id="2" creationId="{8BDF1EDE-5423-435C-B149-87AB1BC22B83}"/>
          </ac:spMkLst>
        </pc:spChg>
      </pc:sldChg>
      <pc:sldChg chg="modSp new">
        <pc:chgData name="Dharaneesh Panneer Selvam" userId="S::dharaneesh23110466@snuchennai.edu.in::9b279727-0579-4623-a88e-6f0e047ff37c" providerId="AD" clId="Web-{4F2D3D73-FB84-213B-BE6D-3F1BBD6E7521}" dt="2023-10-27T08:46:12.141" v="16" actId="20577"/>
        <pc:sldMkLst>
          <pc:docMk/>
          <pc:sldMk cId="1846137908" sldId="272"/>
        </pc:sldMkLst>
        <pc:spChg chg="mod">
          <ac:chgData name="Dharaneesh Panneer Selvam" userId="S::dharaneesh23110466@snuchennai.edu.in::9b279727-0579-4623-a88e-6f0e047ff37c" providerId="AD" clId="Web-{4F2D3D73-FB84-213B-BE6D-3F1BBD6E7521}" dt="2023-10-27T08:46:12.141" v="16" actId="20577"/>
          <ac:spMkLst>
            <pc:docMk/>
            <pc:sldMk cId="1846137908" sldId="272"/>
            <ac:spMk id="2" creationId="{63DD2189-0346-F779-974F-D8D4D5F44708}"/>
          </ac:spMkLst>
        </pc:spChg>
      </pc:sldChg>
    </pc:docChg>
  </pc:docChgLst>
  <pc:docChgLst>
    <pc:chgData name="Dharaneesh Panneer Selvam" userId="S::dharaneesh23110466@snuchennai.edu.in::9b279727-0579-4623-a88e-6f0e047ff37c" providerId="AD" clId="Web-{AF26E730-B484-375F-A528-D8BF132D5E5C}"/>
    <pc:docChg chg="modSld">
      <pc:chgData name="Dharaneesh Panneer Selvam" userId="S::dharaneesh23110466@snuchennai.edu.in::9b279727-0579-4623-a88e-6f0e047ff37c" providerId="AD" clId="Web-{AF26E730-B484-375F-A528-D8BF132D5E5C}" dt="2023-10-26T13:45:20.110" v="74" actId="20577"/>
      <pc:docMkLst>
        <pc:docMk/>
      </pc:docMkLst>
      <pc:sldChg chg="modSp">
        <pc:chgData name="Dharaneesh Panneer Selvam" userId="S::dharaneesh23110466@snuchennai.edu.in::9b279727-0579-4623-a88e-6f0e047ff37c" providerId="AD" clId="Web-{AF26E730-B484-375F-A528-D8BF132D5E5C}" dt="2023-10-26T13:16:12.282" v="22" actId="20577"/>
        <pc:sldMkLst>
          <pc:docMk/>
          <pc:sldMk cId="1713219598" sldId="257"/>
        </pc:sldMkLst>
        <pc:spChg chg="mod">
          <ac:chgData name="Dharaneesh Panneer Selvam" userId="S::dharaneesh23110466@snuchennai.edu.in::9b279727-0579-4623-a88e-6f0e047ff37c" providerId="AD" clId="Web-{AF26E730-B484-375F-A528-D8BF132D5E5C}" dt="2023-10-26T13:16:12.282" v="22" actId="20577"/>
          <ac:spMkLst>
            <pc:docMk/>
            <pc:sldMk cId="1713219598" sldId="257"/>
            <ac:spMk id="3" creationId="{5671D7E5-EF66-4BCD-8DAA-E9061157F0BE}"/>
          </ac:spMkLst>
        </pc:spChg>
      </pc:sldChg>
      <pc:sldChg chg="modSp">
        <pc:chgData name="Dharaneesh Panneer Selvam" userId="S::dharaneesh23110466@snuchennai.edu.in::9b279727-0579-4623-a88e-6f0e047ff37c" providerId="AD" clId="Web-{AF26E730-B484-375F-A528-D8BF132D5E5C}" dt="2023-10-26T13:45:20.110" v="74" actId="20577"/>
        <pc:sldMkLst>
          <pc:docMk/>
          <pc:sldMk cId="3571516367" sldId="258"/>
        </pc:sldMkLst>
        <pc:spChg chg="mod">
          <ac:chgData name="Dharaneesh Panneer Selvam" userId="S::dharaneesh23110466@snuchennai.edu.in::9b279727-0579-4623-a88e-6f0e047ff37c" providerId="AD" clId="Web-{AF26E730-B484-375F-A528-D8BF132D5E5C}" dt="2023-10-26T13:42:00.279" v="62" actId="20577"/>
          <ac:spMkLst>
            <pc:docMk/>
            <pc:sldMk cId="3571516367" sldId="258"/>
            <ac:spMk id="2" creationId="{0A32731C-311B-46F7-A865-6C3AF6B09A47}"/>
          </ac:spMkLst>
        </pc:spChg>
        <pc:spChg chg="mod">
          <ac:chgData name="Dharaneesh Panneer Selvam" userId="S::dharaneesh23110466@snuchennai.edu.in::9b279727-0579-4623-a88e-6f0e047ff37c" providerId="AD" clId="Web-{AF26E730-B484-375F-A528-D8BF132D5E5C}" dt="2023-10-26T13:45:20.110" v="74" actId="20577"/>
          <ac:spMkLst>
            <pc:docMk/>
            <pc:sldMk cId="3571516367" sldId="258"/>
            <ac:spMk id="3" creationId="{9D5232F9-FD00-464A-9F17-619C91AEF8F3}"/>
          </ac:spMkLst>
        </pc:spChg>
        <pc:spChg chg="mod">
          <ac:chgData name="Dharaneesh Panneer Selvam" userId="S::dharaneesh23110466@snuchennai.edu.in::9b279727-0579-4623-a88e-6f0e047ff37c" providerId="AD" clId="Web-{AF26E730-B484-375F-A528-D8BF132D5E5C}" dt="2023-10-26T13:41:24.356" v="39" actId="20577"/>
          <ac:spMkLst>
            <pc:docMk/>
            <pc:sldMk cId="3571516367" sldId="258"/>
            <ac:spMk id="5" creationId="{8D51ED20-04D4-4894-B0C2-9C541A61A734}"/>
          </ac:spMkLst>
        </pc:spChg>
      </pc:sldChg>
    </pc:docChg>
  </pc:docChgLst>
  <pc:docChgLst>
    <pc:chgData name="Dharaneesh Panneer Selvam" userId="S::dharaneesh23110466@snuchennai.edu.in::9b279727-0579-4623-a88e-6f0e047ff37c" providerId="AD" clId="Web-{2CB45609-0184-76DD-3535-0D945D3FBD45}"/>
    <pc:docChg chg="modSld">
      <pc:chgData name="Dharaneesh Panneer Selvam" userId="S::dharaneesh23110466@snuchennai.edu.in::9b279727-0579-4623-a88e-6f0e047ff37c" providerId="AD" clId="Web-{2CB45609-0184-76DD-3535-0D945D3FBD45}" dt="2023-10-28T04:57:55.140" v="8" actId="20577"/>
      <pc:docMkLst>
        <pc:docMk/>
      </pc:docMkLst>
      <pc:sldChg chg="modSp">
        <pc:chgData name="Dharaneesh Panneer Selvam" userId="S::dharaneesh23110466@snuchennai.edu.in::9b279727-0579-4623-a88e-6f0e047ff37c" providerId="AD" clId="Web-{2CB45609-0184-76DD-3535-0D945D3FBD45}" dt="2023-10-28T04:57:55.140" v="8" actId="20577"/>
        <pc:sldMkLst>
          <pc:docMk/>
          <pc:sldMk cId="379728094" sldId="262"/>
        </pc:sldMkLst>
        <pc:spChg chg="mod">
          <ac:chgData name="Dharaneesh Panneer Selvam" userId="S::dharaneesh23110466@snuchennai.edu.in::9b279727-0579-4623-a88e-6f0e047ff37c" providerId="AD" clId="Web-{2CB45609-0184-76DD-3535-0D945D3FBD45}" dt="2023-10-28T04:57:55.140" v="8" actId="20577"/>
          <ac:spMkLst>
            <pc:docMk/>
            <pc:sldMk cId="379728094" sldId="262"/>
            <ac:spMk id="3" creationId="{DA8AFAA9-633A-475C-B8ED-840A34F7294D}"/>
          </ac:spMkLst>
        </pc:spChg>
      </pc:sldChg>
    </pc:docChg>
  </pc:docChgLst>
  <pc:docChgLst>
    <pc:chgData name="Dharaneesh Panneer Selvam" userId="S::dharaneesh23110466@snuchennai.edu.in::9b279727-0579-4623-a88e-6f0e047ff37c" providerId="AD" clId="Web-{E705C0E8-6AA6-48A5-DC4F-3EB3E2777102}"/>
    <pc:docChg chg="delSld modSld modMainMaster">
      <pc:chgData name="Dharaneesh Panneer Selvam" userId="S::dharaneesh23110466@snuchennai.edu.in::9b279727-0579-4623-a88e-6f0e047ff37c" providerId="AD" clId="Web-{E705C0E8-6AA6-48A5-DC4F-3EB3E2777102}" dt="2023-10-27T06:15:31.368" v="321"/>
      <pc:docMkLst>
        <pc:docMk/>
      </pc:docMkLst>
      <pc:sldChg chg="modTransition addAnim modAnim">
        <pc:chgData name="Dharaneesh Panneer Selvam" userId="S::dharaneesh23110466@snuchennai.edu.in::9b279727-0579-4623-a88e-6f0e047ff37c" providerId="AD" clId="Web-{E705C0E8-6AA6-48A5-DC4F-3EB3E2777102}" dt="2023-10-27T05:24:55.252" v="162"/>
        <pc:sldMkLst>
          <pc:docMk/>
          <pc:sldMk cId="2586058810" sldId="256"/>
        </pc:sldMkLst>
      </pc:sldChg>
      <pc:sldChg chg="modSp modTransition addAnim modAnim">
        <pc:chgData name="Dharaneesh Panneer Selvam" userId="S::dharaneesh23110466@snuchennai.edu.in::9b279727-0579-4623-a88e-6f0e047ff37c" providerId="AD" clId="Web-{E705C0E8-6AA6-48A5-DC4F-3EB3E2777102}" dt="2023-10-27T05:25:29.612" v="165"/>
        <pc:sldMkLst>
          <pc:docMk/>
          <pc:sldMk cId="1713219598" sldId="257"/>
        </pc:sldMkLst>
        <pc:spChg chg="mod">
          <ac:chgData name="Dharaneesh Panneer Selvam" userId="S::dharaneesh23110466@snuchennai.edu.in::9b279727-0579-4623-a88e-6f0e047ff37c" providerId="AD" clId="Web-{E705C0E8-6AA6-48A5-DC4F-3EB3E2777102}" dt="2023-10-27T05:08:04.459" v="46" actId="20577"/>
          <ac:spMkLst>
            <pc:docMk/>
            <pc:sldMk cId="1713219598" sldId="257"/>
            <ac:spMk id="4" creationId="{36C19884-873C-4D13-BE6D-318CF07B0D12}"/>
          </ac:spMkLst>
        </pc:spChg>
      </pc:sldChg>
      <pc:sldChg chg="addSp modSp modTransition addAnim modAnim">
        <pc:chgData name="Dharaneesh Panneer Selvam" userId="S::dharaneesh23110466@snuchennai.edu.in::9b279727-0579-4623-a88e-6f0e047ff37c" providerId="AD" clId="Web-{E705C0E8-6AA6-48A5-DC4F-3EB3E2777102}" dt="2023-10-27T06:10:49.268" v="284"/>
        <pc:sldMkLst>
          <pc:docMk/>
          <pc:sldMk cId="3571516367" sldId="258"/>
        </pc:sldMkLst>
        <pc:spChg chg="mod">
          <ac:chgData name="Dharaneesh Panneer Selvam" userId="S::dharaneesh23110466@snuchennai.edu.in::9b279727-0579-4623-a88e-6f0e047ff37c" providerId="AD" clId="Web-{E705C0E8-6AA6-48A5-DC4F-3EB3E2777102}" dt="2023-10-27T06:09:45.955" v="270" actId="20577"/>
          <ac:spMkLst>
            <pc:docMk/>
            <pc:sldMk cId="3571516367" sldId="258"/>
            <ac:spMk id="3" creationId="{9D5232F9-FD00-464A-9F17-619C91AEF8F3}"/>
          </ac:spMkLst>
        </pc:spChg>
        <pc:spChg chg="add mod">
          <ac:chgData name="Dharaneesh Panneer Selvam" userId="S::dharaneesh23110466@snuchennai.edu.in::9b279727-0579-4623-a88e-6f0e047ff37c" providerId="AD" clId="Web-{E705C0E8-6AA6-48A5-DC4F-3EB3E2777102}" dt="2023-10-27T05:16:56.590" v="74" actId="20577"/>
          <ac:spMkLst>
            <pc:docMk/>
            <pc:sldMk cId="3571516367" sldId="258"/>
            <ac:spMk id="7" creationId="{6F225764-F160-17E7-8CEC-2454A9803D0D}"/>
          </ac:spMkLst>
        </pc:spChg>
      </pc:sldChg>
      <pc:sldChg chg="addSp modSp modTransition addAnim delAnim modAnim">
        <pc:chgData name="Dharaneesh Panneer Selvam" userId="S::dharaneesh23110466@snuchennai.edu.in::9b279727-0579-4623-a88e-6f0e047ff37c" providerId="AD" clId="Web-{E705C0E8-6AA6-48A5-DC4F-3EB3E2777102}" dt="2023-10-27T06:13:52.366" v="314"/>
        <pc:sldMkLst>
          <pc:docMk/>
          <pc:sldMk cId="332104327" sldId="259"/>
        </pc:sldMkLst>
        <pc:spChg chg="add mod">
          <ac:chgData name="Dharaneesh Panneer Selvam" userId="S::dharaneesh23110466@snuchennai.edu.in::9b279727-0579-4623-a88e-6f0e047ff37c" providerId="AD" clId="Web-{E705C0E8-6AA6-48A5-DC4F-3EB3E2777102}" dt="2023-10-27T05:17:45.403" v="81" actId="20577"/>
          <ac:spMkLst>
            <pc:docMk/>
            <pc:sldMk cId="332104327" sldId="259"/>
            <ac:spMk id="8" creationId="{AF758A45-5D8B-9F09-86B0-DAE2ED2AF28C}"/>
          </ac:spMkLst>
        </pc:spChg>
        <pc:spChg chg="mod">
          <ac:chgData name="Dharaneesh Panneer Selvam" userId="S::dharaneesh23110466@snuchennai.edu.in::9b279727-0579-4623-a88e-6f0e047ff37c" providerId="AD" clId="Web-{E705C0E8-6AA6-48A5-DC4F-3EB3E2777102}" dt="2023-10-27T05:18:15.576" v="106" actId="20577"/>
          <ac:spMkLst>
            <pc:docMk/>
            <pc:sldMk cId="332104327" sldId="259"/>
            <ac:spMk id="17" creationId="{CD3D67B7-A821-49FC-94BE-19EDE9D319A5}"/>
          </ac:spMkLst>
        </pc:spChg>
      </pc:sldChg>
      <pc:sldChg chg="del modTransition">
        <pc:chgData name="Dharaneesh Panneer Selvam" userId="S::dharaneesh23110466@snuchennai.edu.in::9b279727-0579-4623-a88e-6f0e047ff37c" providerId="AD" clId="Web-{E705C0E8-6AA6-48A5-DC4F-3EB3E2777102}" dt="2023-10-27T06:10:03.377" v="273"/>
        <pc:sldMkLst>
          <pc:docMk/>
          <pc:sldMk cId="1663780162" sldId="260"/>
        </pc:sldMkLst>
      </pc:sldChg>
      <pc:sldChg chg="del modTransition">
        <pc:chgData name="Dharaneesh Panneer Selvam" userId="S::dharaneesh23110466@snuchennai.edu.in::9b279727-0579-4623-a88e-6f0e047ff37c" providerId="AD" clId="Web-{E705C0E8-6AA6-48A5-DC4F-3EB3E2777102}" dt="2023-10-27T06:10:03.361" v="272"/>
        <pc:sldMkLst>
          <pc:docMk/>
          <pc:sldMk cId="1429429409" sldId="261"/>
        </pc:sldMkLst>
      </pc:sldChg>
      <pc:sldChg chg="addSp modSp modTransition addAnim modAnim">
        <pc:chgData name="Dharaneesh Panneer Selvam" userId="S::dharaneesh23110466@snuchennai.edu.in::9b279727-0579-4623-a88e-6f0e047ff37c" providerId="AD" clId="Web-{E705C0E8-6AA6-48A5-DC4F-3EB3E2777102}" dt="2023-10-27T06:11:13.925" v="287"/>
        <pc:sldMkLst>
          <pc:docMk/>
          <pc:sldMk cId="379728094" sldId="262"/>
        </pc:sldMkLst>
        <pc:spChg chg="add mod">
          <ac:chgData name="Dharaneesh Panneer Selvam" userId="S::dharaneesh23110466@snuchennai.edu.in::9b279727-0579-4623-a88e-6f0e047ff37c" providerId="AD" clId="Web-{E705C0E8-6AA6-48A5-DC4F-3EB3E2777102}" dt="2023-10-27T05:10:42.226" v="52" actId="1076"/>
          <ac:spMkLst>
            <pc:docMk/>
            <pc:sldMk cId="379728094" sldId="262"/>
            <ac:spMk id="5" creationId="{50E2C0BF-3E60-1C04-2DC0-2AC3607F38C2}"/>
          </ac:spMkLst>
        </pc:spChg>
        <pc:spChg chg="add mod">
          <ac:chgData name="Dharaneesh Panneer Selvam" userId="S::dharaneesh23110466@snuchennai.edu.in::9b279727-0579-4623-a88e-6f0e047ff37c" providerId="AD" clId="Web-{E705C0E8-6AA6-48A5-DC4F-3EB3E2777102}" dt="2023-10-27T05:17:30.466" v="80" actId="20577"/>
          <ac:spMkLst>
            <pc:docMk/>
            <pc:sldMk cId="379728094" sldId="262"/>
            <ac:spMk id="7" creationId="{6AFFB968-C3F1-6EA3-CC6D-A2F24F05F5BF}"/>
          </ac:spMkLst>
        </pc:spChg>
      </pc:sldChg>
      <pc:sldChg chg="del modTransition">
        <pc:chgData name="Dharaneesh Panneer Selvam" userId="S::dharaneesh23110466@snuchennai.edu.in::9b279727-0579-4623-a88e-6f0e047ff37c" providerId="AD" clId="Web-{E705C0E8-6AA6-48A5-DC4F-3EB3E2777102}" dt="2023-10-27T06:10:03.377" v="275"/>
        <pc:sldMkLst>
          <pc:docMk/>
          <pc:sldMk cId="4055079983" sldId="263"/>
        </pc:sldMkLst>
      </pc:sldChg>
      <pc:sldChg chg="del modTransition">
        <pc:chgData name="Dharaneesh Panneer Selvam" userId="S::dharaneesh23110466@snuchennai.edu.in::9b279727-0579-4623-a88e-6f0e047ff37c" providerId="AD" clId="Web-{E705C0E8-6AA6-48A5-DC4F-3EB3E2777102}" dt="2023-10-27T06:10:03.377" v="276"/>
        <pc:sldMkLst>
          <pc:docMk/>
          <pc:sldMk cId="2619301236" sldId="264"/>
        </pc:sldMkLst>
      </pc:sldChg>
      <pc:sldChg chg="addSp modSp modTransition addAnim modAnim">
        <pc:chgData name="Dharaneesh Panneer Selvam" userId="S::dharaneesh23110466@snuchennai.edu.in::9b279727-0579-4623-a88e-6f0e047ff37c" providerId="AD" clId="Web-{E705C0E8-6AA6-48A5-DC4F-3EB3E2777102}" dt="2023-10-27T06:14:58.195" v="319"/>
        <pc:sldMkLst>
          <pc:docMk/>
          <pc:sldMk cId="744379741" sldId="265"/>
        </pc:sldMkLst>
        <pc:spChg chg="mod">
          <ac:chgData name="Dharaneesh Panneer Selvam" userId="S::dharaneesh23110466@snuchennai.edu.in::9b279727-0579-4623-a88e-6f0e047ff37c" providerId="AD" clId="Web-{E705C0E8-6AA6-48A5-DC4F-3EB3E2777102}" dt="2023-10-27T05:18:42.467" v="121" actId="20577"/>
          <ac:spMkLst>
            <pc:docMk/>
            <pc:sldMk cId="744379741" sldId="265"/>
            <ac:spMk id="5" creationId="{3555A49C-96F4-440D-B89E-A0AE94F70108}"/>
          </ac:spMkLst>
        </pc:spChg>
        <pc:spChg chg="add mod">
          <ac:chgData name="Dharaneesh Panneer Selvam" userId="S::dharaneesh23110466@snuchennai.edu.in::9b279727-0579-4623-a88e-6f0e047ff37c" providerId="AD" clId="Web-{E705C0E8-6AA6-48A5-DC4F-3EB3E2777102}" dt="2023-10-27T05:18:26.420" v="107" actId="20577"/>
          <ac:spMkLst>
            <pc:docMk/>
            <pc:sldMk cId="744379741" sldId="265"/>
            <ac:spMk id="8" creationId="{BF8FC70A-DDC1-641C-0DD5-2F8F2D91D808}"/>
          </ac:spMkLst>
        </pc:spChg>
      </pc:sldChg>
      <pc:sldChg chg="del modTransition">
        <pc:chgData name="Dharaneesh Panneer Selvam" userId="S::dharaneesh23110466@snuchennai.edu.in::9b279727-0579-4623-a88e-6f0e047ff37c" providerId="AD" clId="Web-{E705C0E8-6AA6-48A5-DC4F-3EB3E2777102}" dt="2023-10-27T06:10:03.361" v="271"/>
        <pc:sldMkLst>
          <pc:docMk/>
          <pc:sldMk cId="1742861620" sldId="266"/>
        </pc:sldMkLst>
      </pc:sldChg>
      <pc:sldChg chg="del modTransition">
        <pc:chgData name="Dharaneesh Panneer Selvam" userId="S::dharaneesh23110466@snuchennai.edu.in::9b279727-0579-4623-a88e-6f0e047ff37c" providerId="AD" clId="Web-{E705C0E8-6AA6-48A5-DC4F-3EB3E2777102}" dt="2023-10-27T06:10:03.377" v="277"/>
        <pc:sldMkLst>
          <pc:docMk/>
          <pc:sldMk cId="2499682613" sldId="269"/>
        </pc:sldMkLst>
      </pc:sldChg>
      <pc:sldChg chg="del modTransition">
        <pc:chgData name="Dharaneesh Panneer Selvam" userId="S::dharaneesh23110466@snuchennai.edu.in::9b279727-0579-4623-a88e-6f0e047ff37c" providerId="AD" clId="Web-{E705C0E8-6AA6-48A5-DC4F-3EB3E2777102}" dt="2023-10-27T06:10:03.377" v="274"/>
        <pc:sldMkLst>
          <pc:docMk/>
          <pc:sldMk cId="2896385493" sldId="270"/>
        </pc:sldMkLst>
      </pc:sldChg>
      <pc:sldChg chg="addSp delSp modSp modTransition addAnim">
        <pc:chgData name="Dharaneesh Panneer Selvam" userId="S::dharaneesh23110466@snuchennai.edu.in::9b279727-0579-4623-a88e-6f0e047ff37c" providerId="AD" clId="Web-{E705C0E8-6AA6-48A5-DC4F-3EB3E2777102}" dt="2023-10-27T06:15:31.368" v="321"/>
        <pc:sldMkLst>
          <pc:docMk/>
          <pc:sldMk cId="1969787568" sldId="271"/>
        </pc:sldMkLst>
        <pc:spChg chg="del mod">
          <ac:chgData name="Dharaneesh Panneer Selvam" userId="S::dharaneesh23110466@snuchennai.edu.in::9b279727-0579-4623-a88e-6f0e047ff37c" providerId="AD" clId="Web-{E705C0E8-6AA6-48A5-DC4F-3EB3E2777102}" dt="2023-10-27T06:10:14.018" v="280"/>
          <ac:spMkLst>
            <pc:docMk/>
            <pc:sldMk cId="1969787568" sldId="271"/>
            <ac:spMk id="3" creationId="{AF64C29E-DF30-4DC6-AB95-2016F9A703B6}"/>
          </ac:spMkLst>
        </pc:spChg>
        <pc:spChg chg="mod">
          <ac:chgData name="Dharaneesh Panneer Selvam" userId="S::dharaneesh23110466@snuchennai.edu.in::9b279727-0579-4623-a88e-6f0e047ff37c" providerId="AD" clId="Web-{E705C0E8-6AA6-48A5-DC4F-3EB3E2777102}" dt="2023-10-27T05:19:17.436" v="131" actId="20577"/>
          <ac:spMkLst>
            <pc:docMk/>
            <pc:sldMk cId="1969787568" sldId="271"/>
            <ac:spMk id="5" creationId="{3990FA1B-5022-47AB-A0AE-8F5C5797997C}"/>
          </ac:spMkLst>
        </pc:spChg>
        <pc:spChg chg="add del mod">
          <ac:chgData name="Dharaneesh Panneer Selvam" userId="S::dharaneesh23110466@snuchennai.edu.in::9b279727-0579-4623-a88e-6f0e047ff37c" providerId="AD" clId="Web-{E705C0E8-6AA6-48A5-DC4F-3EB3E2777102}" dt="2023-10-27T06:15:27.930" v="320"/>
          <ac:spMkLst>
            <pc:docMk/>
            <pc:sldMk cId="1969787568" sldId="271"/>
            <ac:spMk id="7" creationId="{56FEE2CF-A000-D72C-CFA8-76B1DA3753D2}"/>
          </ac:spMkLst>
        </pc:spChg>
        <pc:spChg chg="add del">
          <ac:chgData name="Dharaneesh Panneer Selvam" userId="S::dharaneesh23110466@snuchennai.edu.in::9b279727-0579-4623-a88e-6f0e047ff37c" providerId="AD" clId="Web-{E705C0E8-6AA6-48A5-DC4F-3EB3E2777102}" dt="2023-10-27T05:18:59.311" v="122"/>
          <ac:spMkLst>
            <pc:docMk/>
            <pc:sldMk cId="1969787568" sldId="271"/>
            <ac:spMk id="7" creationId="{DD8ECC29-97B9-954E-763C-35C4EB74ECC6}"/>
          </ac:spMkLst>
        </pc:spChg>
      </pc:sldChg>
      <pc:sldMasterChg chg="modTransition modSldLayout">
        <pc:chgData name="Dharaneesh Panneer Selvam" userId="S::dharaneesh23110466@snuchennai.edu.in::9b279727-0579-4623-a88e-6f0e047ff37c" providerId="AD" clId="Web-{E705C0E8-6AA6-48A5-DC4F-3EB3E2777102}" dt="2023-10-27T05:21:38.875" v="153"/>
        <pc:sldMasterMkLst>
          <pc:docMk/>
          <pc:sldMasterMk cId="2319061225" sldId="2147483648"/>
        </pc:sldMasterMkLst>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1776826555" sldId="2147483649"/>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982124936" sldId="2147483650"/>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4249735939" sldId="2147483651"/>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1165259451" sldId="2147483652"/>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2432451945" sldId="2147483653"/>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3203065686" sldId="2147483654"/>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3118896713" sldId="2147483660"/>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2699512310" sldId="2147483661"/>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2857120649" sldId="2147483662"/>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2951227852" sldId="2147483663"/>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917780591" sldId="2147483664"/>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1291140423" sldId="2147483665"/>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1485277703" sldId="2147483666"/>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3370680036" sldId="2147483667"/>
          </pc:sldLayoutMkLst>
        </pc:sldLayoutChg>
        <pc:sldLayoutChg chg="modTransition">
          <pc:chgData name="Dharaneesh Panneer Selvam" userId="S::dharaneesh23110466@snuchennai.edu.in::9b279727-0579-4623-a88e-6f0e047ff37c" providerId="AD" clId="Web-{E705C0E8-6AA6-48A5-DC4F-3EB3E2777102}" dt="2023-10-27T05:21:38.875" v="153"/>
          <pc:sldLayoutMkLst>
            <pc:docMk/>
            <pc:sldMasterMk cId="2319061225" sldId="2147483648"/>
            <pc:sldLayoutMk cId="268311559" sldId="2147483668"/>
          </pc:sldLayoutMkLst>
        </pc:sldLayoutChg>
      </pc:sldMasterChg>
    </pc:docChg>
  </pc:docChgLst>
  <pc:docChgLst>
    <pc:chgData name="Guest User" userId="S::urn:spo:anon#8837ee56b1e2742021569afd54eb08b4d458bb4e7b2b769c650958438552d15e::" providerId="AD" clId="Web-{E0F3F105-59CD-A02E-5C20-77DA16FCE587}"/>
    <pc:docChg chg="modSld">
      <pc:chgData name="Guest User" userId="S::urn:spo:anon#8837ee56b1e2742021569afd54eb08b4d458bb4e7b2b769c650958438552d15e::" providerId="AD" clId="Web-{E0F3F105-59CD-A02E-5C20-77DA16FCE587}" dt="2023-10-30T16:33:06.828" v="1" actId="20577"/>
      <pc:docMkLst>
        <pc:docMk/>
      </pc:docMkLst>
      <pc:sldChg chg="modSp">
        <pc:chgData name="Guest User" userId="S::urn:spo:anon#8837ee56b1e2742021569afd54eb08b4d458bb4e7b2b769c650958438552d15e::" providerId="AD" clId="Web-{E0F3F105-59CD-A02E-5C20-77DA16FCE587}" dt="2023-10-30T16:33:06.828" v="1" actId="20577"/>
        <pc:sldMkLst>
          <pc:docMk/>
          <pc:sldMk cId="379728094" sldId="262"/>
        </pc:sldMkLst>
        <pc:spChg chg="mod">
          <ac:chgData name="Guest User" userId="S::urn:spo:anon#8837ee56b1e2742021569afd54eb08b4d458bb4e7b2b769c650958438552d15e::" providerId="AD" clId="Web-{E0F3F105-59CD-A02E-5C20-77DA16FCE587}" dt="2023-10-30T16:33:06.828" v="1" actId="20577"/>
          <ac:spMkLst>
            <pc:docMk/>
            <pc:sldMk cId="379728094" sldId="262"/>
            <ac:spMk id="3" creationId="{DA8AFAA9-633A-475C-B8ED-840A34F7294D}"/>
          </ac:spMkLst>
        </pc:spChg>
      </pc:sldChg>
    </pc:docChg>
  </pc:docChgLst>
  <pc:docChgLst>
    <pc:chgData name="Dharaneesh Panneer Selvam" userId="S::dharaneesh23110466@snuchennai.edu.in::9b279727-0579-4623-a88e-6f0e047ff37c" providerId="AD" clId="Web-{2DB38E14-E2BC-AE72-55B4-3BD92E0539D0}"/>
    <pc:docChg chg="modSld sldOrd">
      <pc:chgData name="Dharaneesh Panneer Selvam" userId="S::dharaneesh23110466@snuchennai.edu.in::9b279727-0579-4623-a88e-6f0e047ff37c" providerId="AD" clId="Web-{2DB38E14-E2BC-AE72-55B4-3BD92E0539D0}" dt="2023-10-27T05:04:07.035" v="407" actId="20577"/>
      <pc:docMkLst>
        <pc:docMk/>
      </pc:docMkLst>
      <pc:sldChg chg="modSp">
        <pc:chgData name="Dharaneesh Panneer Selvam" userId="S::dharaneesh23110466@snuchennai.edu.in::9b279727-0579-4623-a88e-6f0e047ff37c" providerId="AD" clId="Web-{2DB38E14-E2BC-AE72-55B4-3BD92E0539D0}" dt="2023-10-27T04:22:00.295" v="197" actId="20577"/>
        <pc:sldMkLst>
          <pc:docMk/>
          <pc:sldMk cId="1713219598" sldId="257"/>
        </pc:sldMkLst>
        <pc:spChg chg="mod">
          <ac:chgData name="Dharaneesh Panneer Selvam" userId="S::dharaneesh23110466@snuchennai.edu.in::9b279727-0579-4623-a88e-6f0e047ff37c" providerId="AD" clId="Web-{2DB38E14-E2BC-AE72-55B4-3BD92E0539D0}" dt="2023-10-27T04:22:00.295" v="197" actId="20577"/>
          <ac:spMkLst>
            <pc:docMk/>
            <pc:sldMk cId="1713219598" sldId="257"/>
            <ac:spMk id="3" creationId="{5671D7E5-EF66-4BCD-8DAA-E9061157F0BE}"/>
          </ac:spMkLst>
        </pc:spChg>
      </pc:sldChg>
      <pc:sldChg chg="modSp">
        <pc:chgData name="Dharaneesh Panneer Selvam" userId="S::dharaneesh23110466@snuchennai.edu.in::9b279727-0579-4623-a88e-6f0e047ff37c" providerId="AD" clId="Web-{2DB38E14-E2BC-AE72-55B4-3BD92E0539D0}" dt="2023-10-27T05:04:07.035" v="407" actId="20577"/>
        <pc:sldMkLst>
          <pc:docMk/>
          <pc:sldMk cId="3571516367" sldId="258"/>
        </pc:sldMkLst>
        <pc:spChg chg="mod">
          <ac:chgData name="Dharaneesh Panneer Selvam" userId="S::dharaneesh23110466@snuchennai.edu.in::9b279727-0579-4623-a88e-6f0e047ff37c" providerId="AD" clId="Web-{2DB38E14-E2BC-AE72-55B4-3BD92E0539D0}" dt="2023-10-27T05:04:07.035" v="407" actId="20577"/>
          <ac:spMkLst>
            <pc:docMk/>
            <pc:sldMk cId="3571516367" sldId="258"/>
            <ac:spMk id="3" creationId="{9D5232F9-FD00-464A-9F17-619C91AEF8F3}"/>
          </ac:spMkLst>
        </pc:spChg>
      </pc:sldChg>
      <pc:sldChg chg="modSp ord">
        <pc:chgData name="Dharaneesh Panneer Selvam" userId="S::dharaneesh23110466@snuchennai.edu.in::9b279727-0579-4623-a88e-6f0e047ff37c" providerId="AD" clId="Web-{2DB38E14-E2BC-AE72-55B4-3BD92E0539D0}" dt="2023-10-27T04:31:21.458" v="312" actId="20577"/>
        <pc:sldMkLst>
          <pc:docMk/>
          <pc:sldMk cId="332104327" sldId="259"/>
        </pc:sldMkLst>
        <pc:spChg chg="mod">
          <ac:chgData name="Dharaneesh Panneer Selvam" userId="S::dharaneesh23110466@snuchennai.edu.in::9b279727-0579-4623-a88e-6f0e047ff37c" providerId="AD" clId="Web-{2DB38E14-E2BC-AE72-55B4-3BD92E0539D0}" dt="2023-10-27T04:16:04.823" v="70" actId="20577"/>
          <ac:spMkLst>
            <pc:docMk/>
            <pc:sldMk cId="332104327" sldId="259"/>
            <ac:spMk id="2" creationId="{FA93DB88-62DD-4C41-977F-D59BEF14EE76}"/>
          </ac:spMkLst>
        </pc:spChg>
        <pc:spChg chg="mod">
          <ac:chgData name="Dharaneesh Panneer Selvam" userId="S::dharaneesh23110466@snuchennai.edu.in::9b279727-0579-4623-a88e-6f0e047ff37c" providerId="AD" clId="Web-{2DB38E14-E2BC-AE72-55B4-3BD92E0539D0}" dt="2023-10-27T04:17:08.448" v="72" actId="20577"/>
          <ac:spMkLst>
            <pc:docMk/>
            <pc:sldMk cId="332104327" sldId="259"/>
            <ac:spMk id="3" creationId="{AEF37E83-2D8B-42EF-A2C4-5D2BBDB1F05B}"/>
          </ac:spMkLst>
        </pc:spChg>
        <pc:spChg chg="mod">
          <ac:chgData name="Dharaneesh Panneer Selvam" userId="S::dharaneesh23110466@snuchennai.edu.in::9b279727-0579-4623-a88e-6f0e047ff37c" providerId="AD" clId="Web-{2DB38E14-E2BC-AE72-55B4-3BD92E0539D0}" dt="2023-10-27T04:17:50.714" v="100" actId="20577"/>
          <ac:spMkLst>
            <pc:docMk/>
            <pc:sldMk cId="332104327" sldId="259"/>
            <ac:spMk id="4" creationId="{B0D77839-2CFD-4BC8-85DA-9EE69CCE1B20}"/>
          </ac:spMkLst>
        </pc:spChg>
        <pc:spChg chg="mod">
          <ac:chgData name="Dharaneesh Panneer Selvam" userId="S::dharaneesh23110466@snuchennai.edu.in::9b279727-0579-4623-a88e-6f0e047ff37c" providerId="AD" clId="Web-{2DB38E14-E2BC-AE72-55B4-3BD92E0539D0}" dt="2023-10-27T04:18:17.387" v="124" actId="20577"/>
          <ac:spMkLst>
            <pc:docMk/>
            <pc:sldMk cId="332104327" sldId="259"/>
            <ac:spMk id="5" creationId="{57E386FF-C90F-4484-A843-D4BA75FFF002}"/>
          </ac:spMkLst>
        </pc:spChg>
        <pc:spChg chg="mod">
          <ac:chgData name="Dharaneesh Panneer Selvam" userId="S::dharaneesh23110466@snuchennai.edu.in::9b279727-0579-4623-a88e-6f0e047ff37c" providerId="AD" clId="Web-{2DB38E14-E2BC-AE72-55B4-3BD92E0539D0}" dt="2023-10-27T04:19:11.418" v="155" actId="20577"/>
          <ac:spMkLst>
            <pc:docMk/>
            <pc:sldMk cId="332104327" sldId="259"/>
            <ac:spMk id="6" creationId="{F30780D1-5C1B-411C-81ED-7B9970FCBF8A}"/>
          </ac:spMkLst>
        </pc:spChg>
        <pc:spChg chg="mod">
          <ac:chgData name="Dharaneesh Panneer Selvam" userId="S::dharaneesh23110466@snuchennai.edu.in::9b279727-0579-4623-a88e-6f0e047ff37c" providerId="AD" clId="Web-{2DB38E14-E2BC-AE72-55B4-3BD92E0539D0}" dt="2023-10-27T04:23:53.797" v="222" actId="20577"/>
          <ac:spMkLst>
            <pc:docMk/>
            <pc:sldMk cId="332104327" sldId="259"/>
            <ac:spMk id="12" creationId="{FABE7D8B-D1CD-44C0-AD2D-2ABA67684E97}"/>
          </ac:spMkLst>
        </pc:spChg>
        <pc:spChg chg="mod">
          <ac:chgData name="Dharaneesh Panneer Selvam" userId="S::dharaneesh23110466@snuchennai.edu.in::9b279727-0579-4623-a88e-6f0e047ff37c" providerId="AD" clId="Web-{2DB38E14-E2BC-AE72-55B4-3BD92E0539D0}" dt="2023-10-27T04:24:54.297" v="242" actId="20577"/>
          <ac:spMkLst>
            <pc:docMk/>
            <pc:sldMk cId="332104327" sldId="259"/>
            <ac:spMk id="13" creationId="{8C2F0B15-120C-423F-8EE5-F303B19D5CC5}"/>
          </ac:spMkLst>
        </pc:spChg>
        <pc:spChg chg="mod">
          <ac:chgData name="Dharaneesh Panneer Selvam" userId="S::dharaneesh23110466@snuchennai.edu.in::9b279727-0579-4623-a88e-6f0e047ff37c" providerId="AD" clId="Web-{2DB38E14-E2BC-AE72-55B4-3BD92E0539D0}" dt="2023-10-27T04:27:59.940" v="255" actId="20577"/>
          <ac:spMkLst>
            <pc:docMk/>
            <pc:sldMk cId="332104327" sldId="259"/>
            <ac:spMk id="14" creationId="{300D2644-F516-41F1-A88D-93673EA209A4}"/>
          </ac:spMkLst>
        </pc:spChg>
        <pc:spChg chg="mod">
          <ac:chgData name="Dharaneesh Panneer Selvam" userId="S::dharaneesh23110466@snuchennai.edu.in::9b279727-0579-4623-a88e-6f0e047ff37c" providerId="AD" clId="Web-{2DB38E14-E2BC-AE72-55B4-3BD92E0539D0}" dt="2023-10-27T04:31:21.458" v="312" actId="20577"/>
          <ac:spMkLst>
            <pc:docMk/>
            <pc:sldMk cId="332104327" sldId="259"/>
            <ac:spMk id="15" creationId="{9405A1F0-98C1-4B11-8D9A-3C009ADC44D0}"/>
          </ac:spMkLst>
        </pc:spChg>
      </pc:sldChg>
      <pc:sldChg chg="modSp">
        <pc:chgData name="Dharaneesh Panneer Selvam" userId="S::dharaneesh23110466@snuchennai.edu.in::9b279727-0579-4623-a88e-6f0e047ff37c" providerId="AD" clId="Web-{2DB38E14-E2BC-AE72-55B4-3BD92E0539D0}" dt="2023-10-27T04:15:08.197" v="49" actId="20577"/>
        <pc:sldMkLst>
          <pc:docMk/>
          <pc:sldMk cId="379728094" sldId="262"/>
        </pc:sldMkLst>
        <pc:spChg chg="mod">
          <ac:chgData name="Dharaneesh Panneer Selvam" userId="S::dharaneesh23110466@snuchennai.edu.in::9b279727-0579-4623-a88e-6f0e047ff37c" providerId="AD" clId="Web-{2DB38E14-E2BC-AE72-55B4-3BD92E0539D0}" dt="2023-10-27T04:13:32.290" v="5" actId="20577"/>
          <ac:spMkLst>
            <pc:docMk/>
            <pc:sldMk cId="379728094" sldId="262"/>
            <ac:spMk id="2" creationId="{B1FE5F11-B7B9-4B80-8C6A-A8A7A7190B77}"/>
          </ac:spMkLst>
        </pc:spChg>
        <pc:spChg chg="mod">
          <ac:chgData name="Dharaneesh Panneer Selvam" userId="S::dharaneesh23110466@snuchennai.edu.in::9b279727-0579-4623-a88e-6f0e047ff37c" providerId="AD" clId="Web-{2DB38E14-E2BC-AE72-55B4-3BD92E0539D0}" dt="2023-10-27T04:15:08.197" v="49" actId="20577"/>
          <ac:spMkLst>
            <pc:docMk/>
            <pc:sldMk cId="379728094" sldId="262"/>
            <ac:spMk id="3" creationId="{DA8AFAA9-633A-475C-B8ED-840A34F7294D}"/>
          </ac:spMkLst>
        </pc:spChg>
      </pc:sldChg>
      <pc:sldChg chg="addSp modSp ord">
        <pc:chgData name="Dharaneesh Panneer Selvam" userId="S::dharaneesh23110466@snuchennai.edu.in::9b279727-0579-4623-a88e-6f0e047ff37c" providerId="AD" clId="Web-{2DB38E14-E2BC-AE72-55B4-3BD92E0539D0}" dt="2023-10-27T05:01:26.142" v="374"/>
        <pc:sldMkLst>
          <pc:docMk/>
          <pc:sldMk cId="744379741" sldId="265"/>
        </pc:sldMkLst>
        <pc:spChg chg="mod">
          <ac:chgData name="Dharaneesh Panneer Selvam" userId="S::dharaneesh23110466@snuchennai.edu.in::9b279727-0579-4623-a88e-6f0e047ff37c" providerId="AD" clId="Web-{2DB38E14-E2BC-AE72-55B4-3BD92E0539D0}" dt="2023-10-27T04:56:13.277" v="320" actId="20577"/>
          <ac:spMkLst>
            <pc:docMk/>
            <pc:sldMk cId="744379741" sldId="265"/>
            <ac:spMk id="2" creationId="{D94A2CD4-732A-43E4-BCB9-CBA2055E0AC6}"/>
          </ac:spMkLst>
        </pc:spChg>
        <pc:spChg chg="mod">
          <ac:chgData name="Dharaneesh Panneer Selvam" userId="S::dharaneesh23110466@snuchennai.edu.in::9b279727-0579-4623-a88e-6f0e047ff37c" providerId="AD" clId="Web-{2DB38E14-E2BC-AE72-55B4-3BD92E0539D0}" dt="2023-10-27T05:00:50.141" v="366" actId="20577"/>
          <ac:spMkLst>
            <pc:docMk/>
            <pc:sldMk cId="744379741" sldId="265"/>
            <ac:spMk id="3" creationId="{45FD0450-A909-4CD9-8912-96A19ACEB7CB}"/>
          </ac:spMkLst>
        </pc:spChg>
        <pc:picChg chg="add mod">
          <ac:chgData name="Dharaneesh Panneer Selvam" userId="S::dharaneesh23110466@snuchennai.edu.in::9b279727-0579-4623-a88e-6f0e047ff37c" providerId="AD" clId="Web-{2DB38E14-E2BC-AE72-55B4-3BD92E0539D0}" dt="2023-10-27T05:01:26.142" v="374"/>
          <ac:picMkLst>
            <pc:docMk/>
            <pc:sldMk cId="744379741" sldId="265"/>
            <ac:picMk id="4" creationId="{DD5ECB6E-8F31-BCF9-EBC5-6BCA76BFF2F5}"/>
          </ac:picMkLst>
        </pc:picChg>
      </pc:sldChg>
      <pc:sldChg chg="ord">
        <pc:chgData name="Dharaneesh Panneer Selvam" userId="S::dharaneesh23110466@snuchennai.edu.in::9b279727-0579-4623-a88e-6f0e047ff37c" providerId="AD" clId="Web-{2DB38E14-E2BC-AE72-55B4-3BD92E0539D0}" dt="2023-10-27T05:02:50.799" v="375"/>
        <pc:sldMkLst>
          <pc:docMk/>
          <pc:sldMk cId="1969787568" sldId="2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12/19/2023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91350" y="522514"/>
            <a:ext cx="4179570" cy="3341857"/>
          </a:xfrm>
        </p:spPr>
        <p:txBody>
          <a:bodyPr anchor="b">
            <a:normAutofit/>
          </a:bodyPr>
          <a:lstStyle/>
          <a:p>
            <a:r>
              <a:rPr lang="en-US">
                <a:latin typeface="Felix Titling"/>
              </a:rPr>
              <a:t>Advanced Physics Lab Presentation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991350" y="3931859"/>
            <a:ext cx="4179570" cy="2407285"/>
          </a:xfrm>
        </p:spPr>
        <p:txBody>
          <a:bodyPr anchor="ctr">
            <a:normAutofit/>
          </a:bodyPr>
          <a:lstStyle/>
          <a:p>
            <a:r>
              <a:rPr lang="en-US" b="1" u="sng">
                <a:latin typeface="Sitka Text"/>
              </a:rPr>
              <a:t>Batch 1, Group C</a:t>
            </a:r>
          </a:p>
          <a:p>
            <a:r>
              <a:rPr lang="en-US" i="1">
                <a:latin typeface="Footlight MT Light"/>
              </a:rPr>
              <a:t>Dharaneesh Panneer Selvam</a:t>
            </a:r>
          </a:p>
          <a:p>
            <a:r>
              <a:rPr lang="en-US" i="1">
                <a:latin typeface="Footlight MT Light"/>
              </a:rPr>
              <a:t>Garry Perumal Roy</a:t>
            </a:r>
          </a:p>
          <a:p>
            <a:r>
              <a:rPr lang="en-US" i="1">
                <a:latin typeface="Footlight MT Light"/>
              </a:rPr>
              <a:t>Jyotiraditya </a:t>
            </a:r>
            <a:r>
              <a:rPr lang="en-US" i="1" err="1">
                <a:latin typeface="Footlight MT Light"/>
              </a:rPr>
              <a:t>Cheemakurthi</a:t>
            </a:r>
            <a:endParaRPr lang="en-US" i="1">
              <a:latin typeface="Footlight MT Light"/>
            </a:endParaRPr>
          </a:p>
          <a:p>
            <a:r>
              <a:rPr lang="en-US" i="1">
                <a:latin typeface="Footlight MT Light"/>
              </a:rPr>
              <a:t>Dharshani </a:t>
            </a:r>
            <a:r>
              <a:rPr lang="en-US" i="1" err="1">
                <a:latin typeface="Footlight MT Light"/>
              </a:rPr>
              <a:t>Swagandhi</a:t>
            </a:r>
            <a:r>
              <a:rPr lang="en-US" i="1">
                <a:latin typeface="Footlight MT Light"/>
              </a:rPr>
              <a:t> S</a:t>
            </a:r>
          </a:p>
          <a:p>
            <a:r>
              <a:rPr lang="en-US" i="1">
                <a:latin typeface="Footlight MT Light"/>
              </a:rPr>
              <a:t>Gangesh Rameshkumar</a:t>
            </a:r>
          </a:p>
        </p:txBody>
      </p:sp>
      <p:pic>
        <p:nvPicPr>
          <p:cNvPr id="4" name="Picture 3" descr="A blue and white logo&#10;&#10;Description automatically generated">
            <a:extLst>
              <a:ext uri="{FF2B5EF4-FFF2-40B4-BE49-F238E27FC236}">
                <a16:creationId xmlns:a16="http://schemas.microsoft.com/office/drawing/2014/main" id="{1DFD0B73-BDE8-2081-C9F5-6A9325BD93F2}"/>
              </a:ext>
            </a:extLst>
          </p:cNvPr>
          <p:cNvPicPr>
            <a:picLocks noChangeAspect="1"/>
          </p:cNvPicPr>
          <p:nvPr/>
        </p:nvPicPr>
        <p:blipFill>
          <a:blip r:embed="rId3"/>
          <a:stretch>
            <a:fillRect/>
          </a:stretch>
        </p:blipFill>
        <p:spPr>
          <a:xfrm>
            <a:off x="9648423" y="-2683"/>
            <a:ext cx="2543578" cy="1422042"/>
          </a:xfrm>
          <a:prstGeom prst="rect">
            <a:avLst/>
          </a:prstGeom>
        </p:spPr>
      </p:pic>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221740" y="47563"/>
            <a:ext cx="2895600" cy="2054606"/>
          </a:xfrm>
        </p:spPr>
        <p:txBody>
          <a:bodyPr/>
          <a:lstStyle/>
          <a:p>
            <a:r>
              <a:rPr lang="en-US">
                <a:latin typeface="Felix Titling"/>
              </a:rPr>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19375"/>
            <a:ext cx="2895600" cy="2824163"/>
          </a:xfrm>
        </p:spPr>
        <p:txBody>
          <a:bodyPr vert="horz" lIns="91440" tIns="45720" rIns="91440" bIns="45720" rtlCol="0" anchor="t">
            <a:normAutofit/>
          </a:bodyPr>
          <a:lstStyle/>
          <a:p>
            <a:r>
              <a:rPr lang="en-US">
                <a:latin typeface="Georgia Pro"/>
              </a:rPr>
              <a:t>Introduction</a:t>
            </a:r>
          </a:p>
          <a:p>
            <a:r>
              <a:rPr lang="en-US">
                <a:latin typeface="Georgia Pro"/>
              </a:rPr>
              <a:t>Title and Aim</a:t>
            </a:r>
            <a:endParaRPr lang="en-US"/>
          </a:p>
          <a:p>
            <a:r>
              <a:rPr lang="en-US">
                <a:latin typeface="Georgia Pro"/>
              </a:rPr>
              <a:t>Technologies and Requirements</a:t>
            </a:r>
          </a:p>
          <a:p>
            <a:r>
              <a:rPr lang="en-US">
                <a:latin typeface="Georgia Pro"/>
              </a:rPr>
              <a:t>Techniques and Methodologies</a:t>
            </a:r>
          </a:p>
          <a:p>
            <a:r>
              <a:rPr lang="en-US">
                <a:latin typeface="Georgia Pro"/>
              </a:rPr>
              <a:t>Probable Outcomes</a:t>
            </a:r>
          </a:p>
          <a:p>
            <a:r>
              <a:rPr lang="en-US">
                <a:latin typeface="Georgia Pro"/>
              </a:rPr>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Advanced Physics Lab Presentation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cxnSp>
        <p:nvCxnSpPr>
          <p:cNvPr id="5" name="Straight Arrow Connector 4">
            <a:extLst>
              <a:ext uri="{FF2B5EF4-FFF2-40B4-BE49-F238E27FC236}">
                <a16:creationId xmlns:a16="http://schemas.microsoft.com/office/drawing/2014/main" id="{7B3F2B9E-41FF-6F5A-468B-D5885C711443}"/>
              </a:ext>
            </a:extLst>
          </p:cNvPr>
          <p:cNvCxnSpPr/>
          <p:nvPr/>
        </p:nvCxnSpPr>
        <p:spPr>
          <a:xfrm>
            <a:off x="497840" y="1813560"/>
            <a:ext cx="538480" cy="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61255-D760-871A-27BA-3F2F677208F9}"/>
              </a:ext>
            </a:extLst>
          </p:cNvPr>
          <p:cNvCxnSpPr/>
          <p:nvPr/>
        </p:nvCxnSpPr>
        <p:spPr>
          <a:xfrm>
            <a:off x="3048635" y="1824355"/>
            <a:ext cx="1828800"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par>
                          <p:cTn id="30" fill="hold">
                            <p:stCondLst>
                              <p:cond delay="1500"/>
                            </p:stCondLst>
                            <p:childTnLst>
                              <p:par>
                                <p:cTn id="31" presetID="10" presetClass="entr" presetSubtype="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D2189-0346-F779-974F-D8D4D5F44708}"/>
              </a:ext>
            </a:extLst>
          </p:cNvPr>
          <p:cNvSpPr>
            <a:spLocks noGrp="1"/>
          </p:cNvSpPr>
          <p:nvPr>
            <p:ph type="title"/>
          </p:nvPr>
        </p:nvSpPr>
        <p:spPr>
          <a:xfrm>
            <a:off x="669157" y="-1128640"/>
            <a:ext cx="5111750" cy="2263602"/>
          </a:xfrm>
        </p:spPr>
        <p:txBody>
          <a:bodyPr/>
          <a:lstStyle/>
          <a:p>
            <a:r>
              <a:rPr lang="en-US">
                <a:latin typeface="Footlight MT Light"/>
              </a:rPr>
              <a:t>Introduction</a:t>
            </a:r>
          </a:p>
        </p:txBody>
      </p:sp>
      <p:sp>
        <p:nvSpPr>
          <p:cNvPr id="3" name="Text Placeholder 2">
            <a:extLst>
              <a:ext uri="{FF2B5EF4-FFF2-40B4-BE49-F238E27FC236}">
                <a16:creationId xmlns:a16="http://schemas.microsoft.com/office/drawing/2014/main" id="{A6B773C2-C789-18B5-B77A-F98CCEA1CF25}"/>
              </a:ext>
            </a:extLst>
          </p:cNvPr>
          <p:cNvSpPr>
            <a:spLocks noGrp="1"/>
          </p:cNvSpPr>
          <p:nvPr>
            <p:ph type="body" idx="1"/>
          </p:nvPr>
        </p:nvSpPr>
        <p:spPr>
          <a:xfrm>
            <a:off x="671962" y="1758228"/>
            <a:ext cx="7122650" cy="4784374"/>
          </a:xfrm>
        </p:spPr>
        <p:txBody>
          <a:bodyPr vert="horz" lIns="91440" tIns="45720" rIns="91440" bIns="45720" rtlCol="0" anchor="t">
            <a:normAutofit/>
          </a:bodyPr>
          <a:lstStyle/>
          <a:p>
            <a:r>
              <a:rPr lang="en-US" sz="1200">
                <a:solidFill>
                  <a:schemeClr val="tx1">
                    <a:lumMod val="95000"/>
                    <a:lumOff val="5000"/>
                  </a:schemeClr>
                </a:solidFill>
                <a:latin typeface="Candara"/>
                <a:ea typeface="+mn-lt"/>
                <a:cs typeface="+mn-lt"/>
              </a:rPr>
              <a:t>Voice recognition is a technology that allows a computer or device to interpret and understand spoken language. It involves converting spoken words into written text or carrying out specific commands based on the spoken input. Voice recognition is needed for several reasons:</a:t>
            </a:r>
            <a:endParaRPr lang="en-US">
              <a:solidFill>
                <a:schemeClr val="tx1">
                  <a:lumMod val="95000"/>
                  <a:lumOff val="5000"/>
                </a:schemeClr>
              </a:solidFill>
              <a:latin typeface="Candara"/>
            </a:endParaRPr>
          </a:p>
          <a:p>
            <a:r>
              <a:rPr lang="en-US" sz="1200">
                <a:solidFill>
                  <a:schemeClr val="tx1">
                    <a:lumMod val="95000"/>
                    <a:lumOff val="5000"/>
                  </a:schemeClr>
                </a:solidFill>
                <a:latin typeface="Candara"/>
                <a:ea typeface="+mn-lt"/>
                <a:cs typeface="+mn-lt"/>
              </a:rPr>
              <a:t>1. Convenience: </a:t>
            </a:r>
            <a:r>
              <a:rPr lang="en-US" sz="1200" b="1">
                <a:solidFill>
                  <a:schemeClr val="tx1">
                    <a:lumMod val="95000"/>
                    <a:lumOff val="5000"/>
                  </a:schemeClr>
                </a:solidFill>
                <a:latin typeface="Candara"/>
                <a:ea typeface="+mn-lt"/>
                <a:cs typeface="+mn-lt"/>
              </a:rPr>
              <a:t>Easier </a:t>
            </a:r>
            <a:r>
              <a:rPr lang="en-US" sz="1200">
                <a:solidFill>
                  <a:schemeClr val="tx1">
                    <a:lumMod val="95000"/>
                    <a:lumOff val="5000"/>
                  </a:schemeClr>
                </a:solidFill>
                <a:latin typeface="Candara"/>
                <a:ea typeface="+mn-lt"/>
                <a:cs typeface="+mn-lt"/>
              </a:rPr>
              <a:t>for users</a:t>
            </a:r>
            <a:r>
              <a:rPr lang="en-US" sz="1200" b="1">
                <a:solidFill>
                  <a:schemeClr val="tx1">
                    <a:lumMod val="95000"/>
                    <a:lumOff val="5000"/>
                  </a:schemeClr>
                </a:solidFill>
                <a:latin typeface="Candara"/>
                <a:ea typeface="+mn-lt"/>
                <a:cs typeface="+mn-lt"/>
              </a:rPr>
              <a:t> to interact with devices </a:t>
            </a:r>
            <a:r>
              <a:rPr lang="en-US" sz="1200">
                <a:solidFill>
                  <a:schemeClr val="tx1">
                    <a:lumMod val="95000"/>
                    <a:lumOff val="5000"/>
                  </a:schemeClr>
                </a:solidFill>
                <a:latin typeface="Candara"/>
                <a:ea typeface="+mn-lt"/>
                <a:cs typeface="+mn-lt"/>
              </a:rPr>
              <a:t>and software without the need for typing or physical input.</a:t>
            </a:r>
            <a:endParaRPr lang="en-US">
              <a:solidFill>
                <a:schemeClr val="tx1">
                  <a:lumMod val="95000"/>
                  <a:lumOff val="5000"/>
                </a:schemeClr>
              </a:solidFill>
              <a:latin typeface="Candara"/>
              <a:ea typeface="+mn-lt"/>
              <a:cs typeface="+mn-lt"/>
            </a:endParaRPr>
          </a:p>
          <a:p>
            <a:r>
              <a:rPr lang="en-US" sz="1200">
                <a:solidFill>
                  <a:schemeClr val="tx1">
                    <a:lumMod val="95000"/>
                    <a:lumOff val="5000"/>
                  </a:schemeClr>
                </a:solidFill>
                <a:latin typeface="Candara"/>
                <a:ea typeface="+mn-lt"/>
                <a:cs typeface="+mn-lt"/>
              </a:rPr>
              <a:t>2. Accessibility: Voice recognition technology is </a:t>
            </a:r>
            <a:r>
              <a:rPr lang="en-US" sz="1200" b="1">
                <a:solidFill>
                  <a:schemeClr val="tx1">
                    <a:lumMod val="95000"/>
                    <a:lumOff val="5000"/>
                  </a:schemeClr>
                </a:solidFill>
                <a:latin typeface="Candara"/>
                <a:ea typeface="+mn-lt"/>
                <a:cs typeface="+mn-lt"/>
              </a:rPr>
              <a:t>essential for individuals with disabilities</a:t>
            </a:r>
            <a:r>
              <a:rPr lang="en-US" sz="1200">
                <a:solidFill>
                  <a:schemeClr val="tx1">
                    <a:lumMod val="95000"/>
                    <a:lumOff val="5000"/>
                  </a:schemeClr>
                </a:solidFill>
                <a:latin typeface="Candara"/>
                <a:ea typeface="+mn-lt"/>
                <a:cs typeface="+mn-lt"/>
              </a:rPr>
              <a:t>.</a:t>
            </a:r>
            <a:endParaRPr lang="en-US">
              <a:solidFill>
                <a:schemeClr val="tx1">
                  <a:lumMod val="95000"/>
                  <a:lumOff val="5000"/>
                </a:schemeClr>
              </a:solidFill>
              <a:latin typeface="Candara"/>
              <a:ea typeface="+mn-lt"/>
              <a:cs typeface="+mn-lt"/>
            </a:endParaRPr>
          </a:p>
          <a:p>
            <a:r>
              <a:rPr lang="en-US" sz="1200">
                <a:solidFill>
                  <a:schemeClr val="tx1">
                    <a:lumMod val="95000"/>
                    <a:lumOff val="5000"/>
                  </a:schemeClr>
                </a:solidFill>
                <a:latin typeface="Candara"/>
                <a:ea typeface="+mn-lt"/>
                <a:cs typeface="+mn-lt"/>
              </a:rPr>
              <a:t>3. Efficiency:</a:t>
            </a:r>
            <a:r>
              <a:rPr lang="en-US" sz="1200" b="1">
                <a:solidFill>
                  <a:schemeClr val="tx1">
                    <a:lumMod val="95000"/>
                    <a:lumOff val="5000"/>
                  </a:schemeClr>
                </a:solidFill>
                <a:latin typeface="Candara"/>
                <a:ea typeface="+mn-lt"/>
                <a:cs typeface="+mn-lt"/>
              </a:rPr>
              <a:t> Enhances productivity</a:t>
            </a:r>
            <a:r>
              <a:rPr lang="en-US" sz="1200">
                <a:solidFill>
                  <a:schemeClr val="tx1">
                    <a:lumMod val="95000"/>
                    <a:lumOff val="5000"/>
                  </a:schemeClr>
                </a:solidFill>
                <a:latin typeface="Candara"/>
                <a:ea typeface="+mn-lt"/>
                <a:cs typeface="+mn-lt"/>
              </a:rPr>
              <a:t> by enabling hands-free operation of devices and applications. This is particularly valuable in environments where manual input is cumbersome or unsafe, such as when driving or in healthcare settings.</a:t>
            </a:r>
            <a:endParaRPr lang="en-US">
              <a:solidFill>
                <a:schemeClr val="tx1">
                  <a:lumMod val="95000"/>
                  <a:lumOff val="5000"/>
                </a:schemeClr>
              </a:solidFill>
              <a:latin typeface="Candara"/>
            </a:endParaRPr>
          </a:p>
          <a:p>
            <a:r>
              <a:rPr lang="en-US" sz="1200">
                <a:solidFill>
                  <a:schemeClr val="tx1">
                    <a:lumMod val="95000"/>
                    <a:lumOff val="5000"/>
                  </a:schemeClr>
                </a:solidFill>
                <a:latin typeface="Candara"/>
                <a:ea typeface="+mn-lt"/>
                <a:cs typeface="+mn-lt"/>
              </a:rPr>
              <a:t>4. Automation: Voice recognition is a critical component of</a:t>
            </a:r>
            <a:r>
              <a:rPr lang="en-US" sz="1200" b="1">
                <a:solidFill>
                  <a:schemeClr val="tx1">
                    <a:lumMod val="95000"/>
                    <a:lumOff val="5000"/>
                  </a:schemeClr>
                </a:solidFill>
                <a:latin typeface="Candara"/>
                <a:ea typeface="+mn-lt"/>
                <a:cs typeface="+mn-lt"/>
              </a:rPr>
              <a:t> automated customer service and virtual assistants</a:t>
            </a:r>
            <a:r>
              <a:rPr lang="en-US" sz="1200">
                <a:solidFill>
                  <a:schemeClr val="tx1">
                    <a:lumMod val="95000"/>
                    <a:lumOff val="5000"/>
                  </a:schemeClr>
                </a:solidFill>
                <a:latin typeface="Candara"/>
                <a:ea typeface="+mn-lt"/>
                <a:cs typeface="+mn-lt"/>
              </a:rPr>
              <a:t>, allowing businesses to provide better service.</a:t>
            </a:r>
            <a:endParaRPr lang="en-US">
              <a:solidFill>
                <a:schemeClr val="tx1">
                  <a:lumMod val="95000"/>
                  <a:lumOff val="5000"/>
                </a:schemeClr>
              </a:solidFill>
              <a:latin typeface="Candara"/>
              <a:ea typeface="+mn-lt"/>
              <a:cs typeface="+mn-lt"/>
            </a:endParaRPr>
          </a:p>
          <a:p>
            <a:r>
              <a:rPr lang="en-US" sz="1200">
                <a:solidFill>
                  <a:schemeClr val="tx1">
                    <a:lumMod val="95000"/>
                    <a:lumOff val="5000"/>
                  </a:schemeClr>
                </a:solidFill>
                <a:latin typeface="Candara"/>
                <a:ea typeface="+mn-lt"/>
                <a:cs typeface="+mn-lt"/>
              </a:rPr>
              <a:t>5. Multimodal Interfaces: Voice recognition can be</a:t>
            </a:r>
            <a:r>
              <a:rPr lang="en-US" sz="1200" b="1">
                <a:solidFill>
                  <a:schemeClr val="tx1">
                    <a:lumMod val="95000"/>
                    <a:lumOff val="5000"/>
                  </a:schemeClr>
                </a:solidFill>
                <a:latin typeface="Candara"/>
                <a:ea typeface="+mn-lt"/>
                <a:cs typeface="+mn-lt"/>
              </a:rPr>
              <a:t> integrated with other technologies</a:t>
            </a:r>
            <a:r>
              <a:rPr lang="en-US" sz="1200">
                <a:solidFill>
                  <a:schemeClr val="tx1">
                    <a:lumMod val="95000"/>
                    <a:lumOff val="5000"/>
                  </a:schemeClr>
                </a:solidFill>
                <a:latin typeface="Candara"/>
                <a:ea typeface="+mn-lt"/>
                <a:cs typeface="+mn-lt"/>
              </a:rPr>
              <a:t>, like natural language processing and machine learning, to create more sophisticated and user-friendly interfaces, such as smart home systems and virtual reality.</a:t>
            </a:r>
            <a:endParaRPr lang="en-US">
              <a:solidFill>
                <a:schemeClr val="tx1">
                  <a:lumMod val="95000"/>
                  <a:lumOff val="5000"/>
                </a:schemeClr>
              </a:solidFill>
              <a:latin typeface="Candara"/>
            </a:endParaRPr>
          </a:p>
        </p:txBody>
      </p:sp>
      <p:sp>
        <p:nvSpPr>
          <p:cNvPr id="4" name="Footer Placeholder 3">
            <a:extLst>
              <a:ext uri="{FF2B5EF4-FFF2-40B4-BE49-F238E27FC236}">
                <a16:creationId xmlns:a16="http://schemas.microsoft.com/office/drawing/2014/main" id="{E9DC624A-4178-EE44-E7B8-03221A3BD7FB}"/>
              </a:ext>
            </a:extLst>
          </p:cNvPr>
          <p:cNvSpPr>
            <a:spLocks noGrp="1"/>
          </p:cNvSpPr>
          <p:nvPr>
            <p:ph type="ftr" sz="quarter" idx="11"/>
          </p:nvPr>
        </p:nvSpPr>
        <p:spPr/>
        <p:txBody>
          <a:bodyPr/>
          <a:lstStyle/>
          <a:p>
            <a:r>
              <a:rPr lang="en-US">
                <a:solidFill>
                  <a:schemeClr val="tx1"/>
                </a:solidFill>
                <a:latin typeface="Tenorite"/>
                <a:ea typeface="+mn-lt"/>
                <a:cs typeface="+mn-lt"/>
              </a:rPr>
              <a:t>Advanced Physics Lab Presentation</a:t>
            </a:r>
          </a:p>
          <a:p>
            <a:endParaRPr lang="en-US"/>
          </a:p>
        </p:txBody>
      </p:sp>
      <p:sp>
        <p:nvSpPr>
          <p:cNvPr id="5" name="Slide Number Placeholder 4">
            <a:extLst>
              <a:ext uri="{FF2B5EF4-FFF2-40B4-BE49-F238E27FC236}">
                <a16:creationId xmlns:a16="http://schemas.microsoft.com/office/drawing/2014/main" id="{58EAE2AA-72E2-C7E8-E2E9-678188218573}"/>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846137908"/>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89355" y="94789"/>
            <a:ext cx="5111750" cy="2263602"/>
          </a:xfrm>
        </p:spPr>
        <p:txBody>
          <a:bodyPr/>
          <a:lstStyle/>
          <a:p>
            <a:r>
              <a:rPr lang="en-US">
                <a:latin typeface="Footlight MT Light"/>
              </a:rPr>
              <a:t>Title: Voice Recognition – Fourier Transforms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189355" y="2959734"/>
            <a:ext cx="5284470" cy="2964642"/>
          </a:xfrm>
        </p:spPr>
        <p:txBody>
          <a:bodyPr vert="horz" lIns="91440" tIns="45720" rIns="91440" bIns="45720" rtlCol="0" anchor="t">
            <a:noAutofit/>
          </a:bodyPr>
          <a:lstStyle/>
          <a:p>
            <a:r>
              <a:rPr lang="en-US" sz="1600" b="1" i="1">
                <a:latin typeface="Felix Titling"/>
              </a:rPr>
              <a:t>Aim: </a:t>
            </a:r>
          </a:p>
          <a:p>
            <a:pPr marL="285750" indent="-285750">
              <a:buChar char="•"/>
            </a:pPr>
            <a:r>
              <a:rPr lang="en-US" sz="1600" i="1">
                <a:latin typeface="Candara"/>
                <a:cs typeface="Calibri"/>
              </a:rPr>
              <a:t>Take in input voice data and enhance it for clarity</a:t>
            </a:r>
          </a:p>
          <a:p>
            <a:pPr marL="285750" indent="-285750">
              <a:buChar char="•"/>
            </a:pPr>
            <a:r>
              <a:rPr lang="en-US" sz="1600" i="1">
                <a:latin typeface="Candara"/>
                <a:cs typeface="Calibri"/>
              </a:rPr>
              <a:t>Process the data for identifying features and convert these into vectors by using various algorithms such as FFT and DCT.</a:t>
            </a:r>
          </a:p>
          <a:p>
            <a:pPr marL="285750" indent="-285750">
              <a:buChar char="•"/>
            </a:pPr>
            <a:r>
              <a:rPr lang="en-US" sz="1600" i="1">
                <a:latin typeface="Candara"/>
                <a:cs typeface="Calibri"/>
              </a:rPr>
              <a:t>Use a GMM Model to classify, distinguish and identify different voice signatures according to their characteristic features, expressed as vectors.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solidFill>
                  <a:schemeClr val="tx1"/>
                </a:solidFill>
              </a:rPr>
              <a:t>Advanced Physics Lab Presentation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7" name="Slide Number Placeholder 5">
            <a:extLst>
              <a:ext uri="{FF2B5EF4-FFF2-40B4-BE49-F238E27FC236}">
                <a16:creationId xmlns:a16="http://schemas.microsoft.com/office/drawing/2014/main" id="{6F225764-F160-17E7-8CEC-2454A9803D0D}"/>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dirty="0" smtClean="0">
                <a:solidFill>
                  <a:schemeClr val="tx1"/>
                </a:solidFill>
              </a:rPr>
              <a:pPr/>
              <a:t>4</a:t>
            </a:fld>
            <a:endParaRPr lang="en-US">
              <a:solidFill>
                <a:schemeClr val="tx1"/>
              </a:solidFill>
            </a:endParaRPr>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a:latin typeface="Felix Titling"/>
              </a:rPr>
              <a:t>Technologies and Requirements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2407285"/>
          </a:xfrm>
        </p:spPr>
        <p:txBody>
          <a:bodyPr/>
          <a:lstStyle/>
          <a:p>
            <a:r>
              <a:rPr lang="en-US" sz="1800">
                <a:latin typeface="Baguet Script"/>
              </a:rPr>
              <a:t>Technologies:</a:t>
            </a:r>
          </a:p>
          <a:p>
            <a:pPr marL="285750" indent="-285750">
              <a:buChar char="•"/>
            </a:pPr>
            <a:r>
              <a:rPr lang="en-US">
                <a:latin typeface="Candara"/>
                <a:cs typeface="Aldhabi"/>
              </a:rPr>
              <a:t>Python(Free 3rd Party modules)</a:t>
            </a:r>
          </a:p>
          <a:p>
            <a:pPr marL="285750" indent="-285750">
              <a:buChar char="•"/>
            </a:pPr>
            <a:r>
              <a:rPr lang="en-US">
                <a:latin typeface="Candara"/>
                <a:cs typeface="Aldhabi"/>
              </a:rPr>
              <a:t>AI/ML based voice recognition model</a:t>
            </a:r>
          </a:p>
          <a:p>
            <a:r>
              <a:rPr lang="en-US" sz="1800">
                <a:latin typeface="Baguet Script"/>
              </a:rPr>
              <a:t>Hardware:</a:t>
            </a:r>
          </a:p>
          <a:p>
            <a:pPr marL="285750" indent="-285750">
              <a:buChar char="•"/>
            </a:pPr>
            <a:r>
              <a:rPr lang="en-US">
                <a:latin typeface="Candara"/>
              </a:rPr>
              <a:t>Microphone with Audio Filter(2-3k INR)</a:t>
            </a:r>
          </a:p>
        </p:txBody>
      </p:sp>
      <p:sp>
        <p:nvSpPr>
          <p:cNvPr id="5" name="Footer Placeholder 4">
            <a:extLst>
              <a:ext uri="{FF2B5EF4-FFF2-40B4-BE49-F238E27FC236}">
                <a16:creationId xmlns:a16="http://schemas.microsoft.com/office/drawing/2014/main" id="{50E2C0BF-3E60-1C04-2DC0-2AC3607F38C2}"/>
              </a:ext>
            </a:extLst>
          </p:cNvPr>
          <p:cNvSpPr txBox="1">
            <a:spLocks/>
          </p:cNvSpPr>
          <p:nvPr/>
        </p:nvSpPr>
        <p:spPr>
          <a:xfrm>
            <a:off x="2524760" y="6336030"/>
            <a:ext cx="3479800" cy="365125"/>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chemeClr val="bg1">
                    <a:lumMod val="75000"/>
                  </a:schemeClr>
                </a:solidFill>
              </a:rPr>
              <a:t>Advanced Physics Lab Presentation</a:t>
            </a:r>
            <a:endParaRPr lang="en-US"/>
          </a:p>
        </p:txBody>
      </p:sp>
      <p:sp>
        <p:nvSpPr>
          <p:cNvPr id="7" name="Slide Number Placeholder 5">
            <a:extLst>
              <a:ext uri="{FF2B5EF4-FFF2-40B4-BE49-F238E27FC236}">
                <a16:creationId xmlns:a16="http://schemas.microsoft.com/office/drawing/2014/main" id="{6AFFB968-C3F1-6EA3-CC6D-A2F24F05F5BF}"/>
              </a:ext>
            </a:extLst>
          </p:cNvPr>
          <p:cNvSpPr txBox="1">
            <a:spLocks/>
          </p:cNvSpPr>
          <p:nvPr/>
        </p:nvSpPr>
        <p:spPr>
          <a:xfrm>
            <a:off x="6006952" y="6333938"/>
            <a:ext cx="987552" cy="365125"/>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a:solidFill>
                  <a:srgbClr val="000000"/>
                </a:solidFill>
              </a:rPr>
              <a:t>5</a:t>
            </a:r>
            <a:r>
              <a:rPr lang="en-US" sz="900">
                <a:solidFill>
                  <a:srgbClr val="898989"/>
                </a:solidFill>
              </a:rPr>
              <a:t>4</a:t>
            </a:r>
            <a:endParaRPr lang="en-US" sz="900">
              <a:solidFill>
                <a:srgbClr val="000000"/>
              </a:solidFill>
            </a:endParaRP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E2C8-2F9C-E437-9794-381438C3E13B}"/>
              </a:ext>
            </a:extLst>
          </p:cNvPr>
          <p:cNvSpPr>
            <a:spLocks noGrp="1"/>
          </p:cNvSpPr>
          <p:nvPr>
            <p:ph type="title"/>
          </p:nvPr>
        </p:nvSpPr>
        <p:spPr>
          <a:xfrm>
            <a:off x="1362075" y="612949"/>
            <a:ext cx="5111750" cy="902162"/>
          </a:xfrm>
        </p:spPr>
        <p:txBody>
          <a:bodyPr/>
          <a:lstStyle/>
          <a:p>
            <a:r>
              <a:rPr lang="en-US">
                <a:latin typeface="Footlight MT Light"/>
              </a:rPr>
              <a:t>Libraries Used</a:t>
            </a:r>
            <a:endParaRPr lang="en-US"/>
          </a:p>
        </p:txBody>
      </p:sp>
      <p:sp>
        <p:nvSpPr>
          <p:cNvPr id="3" name="Text Placeholder 2">
            <a:extLst>
              <a:ext uri="{FF2B5EF4-FFF2-40B4-BE49-F238E27FC236}">
                <a16:creationId xmlns:a16="http://schemas.microsoft.com/office/drawing/2014/main" id="{9D93DFC1-83D8-5926-D7E4-EDC52D1F5F3C}"/>
              </a:ext>
            </a:extLst>
          </p:cNvPr>
          <p:cNvSpPr>
            <a:spLocks noGrp="1"/>
          </p:cNvSpPr>
          <p:nvPr>
            <p:ph type="body" idx="1"/>
          </p:nvPr>
        </p:nvSpPr>
        <p:spPr>
          <a:xfrm>
            <a:off x="1362075" y="1862454"/>
            <a:ext cx="5111750" cy="4061922"/>
          </a:xfrm>
        </p:spPr>
        <p:txBody>
          <a:bodyPr vert="horz" lIns="91440" tIns="45720" rIns="91440" bIns="45720" rtlCol="0" anchor="t">
            <a:normAutofit fontScale="92500" lnSpcReduction="20000"/>
          </a:bodyPr>
          <a:lstStyle/>
          <a:p>
            <a:pPr marL="285750" indent="-285750">
              <a:lnSpc>
                <a:spcPct val="120000"/>
              </a:lnSpc>
              <a:buChar char="•"/>
            </a:pPr>
            <a:r>
              <a:rPr lang="en-US" dirty="0"/>
              <a:t>Pandas</a:t>
            </a:r>
            <a:endParaRPr lang="en-US"/>
          </a:p>
          <a:p>
            <a:pPr marL="285750" indent="-285750">
              <a:lnSpc>
                <a:spcPct val="120000"/>
              </a:lnSpc>
              <a:buChar char="•"/>
            </a:pPr>
            <a:r>
              <a:rPr lang="en-US" err="1"/>
              <a:t>Numpy</a:t>
            </a:r>
            <a:endParaRPr lang="en-US" dirty="0" err="1"/>
          </a:p>
          <a:p>
            <a:pPr marL="285750" indent="-285750">
              <a:lnSpc>
                <a:spcPct val="120000"/>
              </a:lnSpc>
              <a:buChar char="•"/>
            </a:pPr>
            <a:r>
              <a:rPr lang="en-US"/>
              <a:t>OS</a:t>
            </a:r>
            <a:endParaRPr lang="en-US" dirty="0"/>
          </a:p>
          <a:p>
            <a:pPr marL="285750" indent="-285750">
              <a:lnSpc>
                <a:spcPct val="120000"/>
              </a:lnSpc>
              <a:buChar char="•"/>
            </a:pPr>
            <a:r>
              <a:rPr lang="en-US" dirty="0"/>
              <a:t>Seaborn</a:t>
            </a:r>
          </a:p>
          <a:p>
            <a:pPr marL="285750" indent="-285750">
              <a:lnSpc>
                <a:spcPct val="120000"/>
              </a:lnSpc>
              <a:buChar char="•"/>
            </a:pPr>
            <a:r>
              <a:rPr lang="en-US" dirty="0"/>
              <a:t>Matplotlib</a:t>
            </a:r>
          </a:p>
          <a:p>
            <a:pPr marL="285750" indent="-285750">
              <a:lnSpc>
                <a:spcPct val="120000"/>
              </a:lnSpc>
              <a:buChar char="•"/>
            </a:pPr>
            <a:r>
              <a:rPr lang="en-US" err="1"/>
              <a:t>Librosa</a:t>
            </a:r>
            <a:endParaRPr lang="en-US"/>
          </a:p>
          <a:p>
            <a:pPr marL="285750" indent="-285750">
              <a:lnSpc>
                <a:spcPct val="120000"/>
              </a:lnSpc>
              <a:buChar char="•"/>
            </a:pPr>
            <a:r>
              <a:rPr lang="en-US" err="1"/>
              <a:t>Keras.models</a:t>
            </a:r>
            <a:r>
              <a:rPr lang="en-US" dirty="0"/>
              <a:t>, </a:t>
            </a:r>
            <a:r>
              <a:rPr lang="en-US" err="1"/>
              <a:t>Keras.layers</a:t>
            </a:r>
            <a:endParaRPr lang="en-US"/>
          </a:p>
          <a:p>
            <a:pPr marL="285750" indent="-285750">
              <a:lnSpc>
                <a:spcPct val="120000"/>
              </a:lnSpc>
              <a:buChar char="•"/>
            </a:pPr>
            <a:r>
              <a:rPr lang="en-US" dirty="0"/>
              <a:t>Random</a:t>
            </a:r>
          </a:p>
          <a:p>
            <a:pPr marL="285750" indent="-285750">
              <a:lnSpc>
                <a:spcPct val="120000"/>
              </a:lnSpc>
              <a:buChar char="•"/>
            </a:pPr>
            <a:r>
              <a:rPr lang="en-US" dirty="0"/>
              <a:t>Time</a:t>
            </a:r>
          </a:p>
          <a:p>
            <a:pPr marL="285750" indent="-285750">
              <a:lnSpc>
                <a:spcPct val="120000"/>
              </a:lnSpc>
              <a:buChar char="•"/>
            </a:pPr>
            <a:r>
              <a:rPr lang="en-US" err="1"/>
              <a:t>Scipy</a:t>
            </a:r>
            <a:endParaRPr lang="en-US"/>
          </a:p>
          <a:p>
            <a:pPr marL="285750" indent="-285750">
              <a:lnSpc>
                <a:spcPct val="120000"/>
              </a:lnSpc>
              <a:buChar char="•"/>
            </a:pPr>
            <a:r>
              <a:rPr lang="en-US" dirty="0" err="1"/>
              <a:t>Noisereduce</a:t>
            </a:r>
          </a:p>
          <a:p>
            <a:pPr marL="285750" indent="-285750">
              <a:lnSpc>
                <a:spcPct val="120000"/>
              </a:lnSpc>
              <a:buChar char="•"/>
            </a:pPr>
            <a:r>
              <a:rPr lang="en-US"/>
              <a:t>Matplotlib.pylab</a:t>
            </a:r>
            <a:endParaRPr lang="en-US" dirty="0"/>
          </a:p>
        </p:txBody>
      </p:sp>
      <p:sp>
        <p:nvSpPr>
          <p:cNvPr id="4" name="Footer Placeholder 3">
            <a:extLst>
              <a:ext uri="{FF2B5EF4-FFF2-40B4-BE49-F238E27FC236}">
                <a16:creationId xmlns:a16="http://schemas.microsoft.com/office/drawing/2014/main" id="{061CC779-DBD0-2A6E-C250-B274AADEF99A}"/>
              </a:ext>
            </a:extLst>
          </p:cNvPr>
          <p:cNvSpPr>
            <a:spLocks noGrp="1"/>
          </p:cNvSpPr>
          <p:nvPr>
            <p:ph type="ftr" sz="quarter" idx="11"/>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E71B88A4-02C6-1529-6CF0-5AB81FA28CD2}"/>
              </a:ext>
            </a:extLst>
          </p:cNvPr>
          <p:cNvSpPr>
            <a:spLocks noGrp="1"/>
          </p:cNvSpPr>
          <p:nvPr>
            <p:ph type="sldNum" sz="quarter" idx="12"/>
          </p:nvPr>
        </p:nvSpPr>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913929652"/>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7533640" y="243333"/>
            <a:ext cx="4296508" cy="953298"/>
          </a:xfrm>
        </p:spPr>
        <p:txBody>
          <a:bodyPr/>
          <a:lstStyle/>
          <a:p>
            <a:pPr algn="ctr"/>
            <a:r>
              <a:rPr lang="en-US" sz="2700" b="1">
                <a:latin typeface="Felix Titling"/>
              </a:rPr>
              <a:t>Techniques and Methodologies</a:t>
            </a:r>
            <a:endParaRPr lang="en-US" b="1"/>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a:latin typeface="Footlight MT Light"/>
              </a:rPr>
              <a:t>MFCC</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a:latin typeface="Footlight MT Light"/>
              </a:rPr>
              <a:t>FFT</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a:latin typeface="Footlight MT Light"/>
              </a:rPr>
              <a:t>DCT</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71993" y="4757068"/>
            <a:ext cx="2141764" cy="514350"/>
          </a:xfrm>
        </p:spPr>
        <p:txBody>
          <a:bodyPr/>
          <a:lstStyle/>
          <a:p>
            <a:r>
              <a:rPr lang="en-US">
                <a:latin typeface="Footlight MT Light"/>
              </a:rPr>
              <a:t>GMM</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1600" i="1">
                <a:highlight>
                  <a:srgbClr val="C0C0C0"/>
                </a:highlight>
                <a:latin typeface="Sitka Text"/>
                <a:ea typeface="Cambria"/>
              </a:rPr>
              <a:t>Mel-Frequency</a:t>
            </a:r>
            <a:r>
              <a:rPr lang="en-US" sz="1600" i="1">
                <a:highlight>
                  <a:srgbClr val="C0C0C0"/>
                </a:highlight>
                <a:latin typeface="Sitka Text"/>
                <a:ea typeface="+mn-lt"/>
                <a:cs typeface="+mn-lt"/>
              </a:rPr>
              <a:t> Cepstral Coefficients</a:t>
            </a:r>
          </a:p>
          <a:p>
            <a:r>
              <a:rPr lang="en-US" sz="1600">
                <a:latin typeface="Gabriola"/>
                <a:ea typeface="+mn-lt"/>
                <a:cs typeface="+mn-lt"/>
              </a:rPr>
              <a:t>The main method behind voice recognition. A feature extraction technique widely used in speech and audio signal processing.</a:t>
            </a:r>
          </a:p>
          <a:p>
            <a:endParaRPr lang="en-US"/>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fontScale="92500" lnSpcReduction="20000"/>
          </a:bodyPr>
          <a:lstStyle/>
          <a:p>
            <a:r>
              <a:rPr lang="en-US" sz="1600" i="1">
                <a:highlight>
                  <a:srgbClr val="C0C0C0"/>
                </a:highlight>
                <a:latin typeface="Sitka Text"/>
              </a:rPr>
              <a:t>Fast Fourier Transform</a:t>
            </a:r>
          </a:p>
          <a:p>
            <a:r>
              <a:rPr lang="en-US" sz="1600">
                <a:latin typeface="Gabriola"/>
                <a:ea typeface="+mn-lt"/>
                <a:cs typeface="+mn-lt"/>
              </a:rPr>
              <a:t>An algorithm for computing the Discrete Fourier Transform (DFT) of a signal. It transforms a signal from the time domain into the frequency domain.</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509080" cy="1010842"/>
          </a:xfrm>
        </p:spPr>
        <p:txBody>
          <a:bodyPr>
            <a:normAutofit/>
          </a:bodyPr>
          <a:lstStyle/>
          <a:p>
            <a:r>
              <a:rPr lang="en-US" sz="1600" i="1">
                <a:highlight>
                  <a:srgbClr val="C0C0C0"/>
                </a:highlight>
                <a:latin typeface="Sitka Text"/>
              </a:rPr>
              <a:t>Discrete Cosine Transformation</a:t>
            </a:r>
          </a:p>
          <a:p>
            <a:r>
              <a:rPr lang="en-US" sz="1500">
                <a:latin typeface="Gabriola"/>
                <a:ea typeface="+mn-lt"/>
                <a:cs typeface="+mn-lt"/>
              </a:rPr>
              <a:t>A mathematical transformation used in signal processing and image compression. It focuses on representing the signal in terms of its cosine components.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fontScale="92500" lnSpcReduction="20000"/>
          </a:bodyPr>
          <a:lstStyle/>
          <a:p>
            <a:r>
              <a:rPr lang="en-US" sz="1500" i="1">
                <a:highlight>
                  <a:srgbClr val="C0C0C0"/>
                </a:highlight>
                <a:latin typeface="Sitka Text"/>
              </a:rPr>
              <a:t>Gaussian Mixture Models</a:t>
            </a:r>
          </a:p>
          <a:p>
            <a:r>
              <a:rPr lang="en-US" sz="1600">
                <a:latin typeface="Gabriola"/>
              </a:rPr>
              <a:t>A probabilistic model used mainly in </a:t>
            </a:r>
            <a:r>
              <a:rPr lang="en-US" sz="1600">
                <a:latin typeface="Gabriola"/>
                <a:ea typeface="+mn-lt"/>
                <a:cs typeface="+mn-lt"/>
              </a:rPr>
              <a:t>clustering and classification tasks. They have applications in areas like speech recognition, image processing, etc.</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a:solidFill>
                  <a:schemeClr val="tx1"/>
                </a:solidFill>
              </a:rPr>
              <a:t>Advanced Physics Lab Presentation</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a:p>
        </p:txBody>
      </p:sp>
      <p:sp>
        <p:nvSpPr>
          <p:cNvPr id="8" name="Slide Number Placeholder 5">
            <a:extLst>
              <a:ext uri="{FF2B5EF4-FFF2-40B4-BE49-F238E27FC236}">
                <a16:creationId xmlns:a16="http://schemas.microsoft.com/office/drawing/2014/main" id="{AF758A45-5D8B-9F09-86B0-DAE2ED2AF28C}"/>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dirty="0" smtClean="0">
                <a:solidFill>
                  <a:schemeClr val="tx1"/>
                </a:solidFill>
              </a:rPr>
              <a:pPr/>
              <a:t>7</a:t>
            </a:fld>
            <a:endParaRPr lang="en-US">
              <a:solidFill>
                <a:schemeClr val="tx1"/>
              </a:solidFill>
            </a:endParaRPr>
          </a:p>
        </p:txBody>
      </p:sp>
    </p:spTree>
    <p:extLst>
      <p:ext uri="{BB962C8B-B14F-4D97-AF65-F5344CB8AC3E}">
        <p14:creationId xmlns:p14="http://schemas.microsoft.com/office/powerpoint/2010/main" val="332104327"/>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500"/>
                                        <p:tgtEl>
                                          <p:spTgt spid="1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fade">
                                      <p:cBhvr>
                                        <p:cTn id="42" dur="500"/>
                                        <p:tgtEl>
                                          <p:spTgt spid="14">
                                            <p:txEl>
                                              <p:pRg st="0" end="0"/>
                                            </p:txEl>
                                          </p:spTgt>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4">
                                            <p:txEl>
                                              <p:pRg st="1" end="1"/>
                                            </p:txEl>
                                          </p:spTgt>
                                        </p:tgtEl>
                                        <p:attrNameLst>
                                          <p:attrName>style.visibility</p:attrName>
                                        </p:attrNameLst>
                                      </p:cBhvr>
                                      <p:to>
                                        <p:strVal val="visible"/>
                                      </p:to>
                                    </p:set>
                                    <p:animEffect transition="in" filter="fade">
                                      <p:cBhvr>
                                        <p:cTn id="46" dur="500"/>
                                        <p:tgtEl>
                                          <p:spTgt spid="14">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5">
                                            <p:txEl>
                                              <p:pRg st="0" end="0"/>
                                            </p:txEl>
                                          </p:spTgt>
                                        </p:tgtEl>
                                        <p:attrNameLst>
                                          <p:attrName>style.visibility</p:attrName>
                                        </p:attrNameLst>
                                      </p:cBhvr>
                                      <p:to>
                                        <p:strVal val="visible"/>
                                      </p:to>
                                    </p:set>
                                    <p:animEffect transition="in" filter="fade">
                                      <p:cBhvr>
                                        <p:cTn id="55" dur="500"/>
                                        <p:tgtEl>
                                          <p:spTgt spid="15">
                                            <p:txEl>
                                              <p:pRg st="0" end="0"/>
                                            </p:txEl>
                                          </p:spTgt>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15">
                                            <p:txEl>
                                              <p:pRg st="1" end="1"/>
                                            </p:txEl>
                                          </p:spTgt>
                                        </p:tgtEl>
                                        <p:attrNameLst>
                                          <p:attrName>style.visibility</p:attrName>
                                        </p:attrNameLst>
                                      </p:cBhvr>
                                      <p:to>
                                        <p:strVal val="visible"/>
                                      </p:to>
                                    </p:set>
                                    <p:animEffect transition="in" filter="fade">
                                      <p:cBhvr>
                                        <p:cTn id="59"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12" grpId="0" build="p"/>
      <p:bldP spid="13" grpId="0" build="p"/>
      <p:bldP spid="14" grpId="0" build="p"/>
      <p:bldP spid="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3317875"/>
            <a:ext cx="6696075" cy="1909763"/>
          </a:xfrm>
        </p:spPr>
        <p:txBody>
          <a:bodyPr/>
          <a:lstStyle/>
          <a:p>
            <a:br>
              <a:rPr lang="en-US" sz="2700">
                <a:latin typeface="Felix Titling"/>
              </a:rPr>
            </a:br>
            <a:br>
              <a:rPr lang="en-US" sz="2700">
                <a:latin typeface="Felix Titling"/>
              </a:rPr>
            </a:br>
            <a:r>
              <a:rPr lang="en-US" sz="2700">
                <a:latin typeface="Felix Titling"/>
              </a:rPr>
              <a:t>Probable Outcomes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1330325"/>
          </a:xfrm>
        </p:spPr>
        <p:txBody>
          <a:bodyPr/>
          <a:lstStyle/>
          <a:p>
            <a:r>
              <a:rPr lang="en-US">
                <a:solidFill>
                  <a:schemeClr val="tx1"/>
                </a:solidFill>
                <a:latin typeface="Candara"/>
                <a:cs typeface="Calibri"/>
              </a:rPr>
              <a:t>Using the algorithms previously mentioned, we will be able to distinguish between and identify the voices of different users accurately and quickly.</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solidFill>
                  <a:schemeClr val="tx1"/>
                </a:solidFill>
              </a:rPr>
              <a:t>Advanced Physics Lab Presentation</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8</a:t>
            </a:fld>
            <a:endParaRPr lang="en-US"/>
          </a:p>
        </p:txBody>
      </p:sp>
      <p:pic>
        <p:nvPicPr>
          <p:cNvPr id="4" name="Picture 3" descr="https://uploads-ssl.webflow.com/5f78e2718ee539597bb33346/61291d09589cce1283f2d6d8_Post%20Voice%20recognition%20and%20speech%20recognition.png">
            <a:extLst>
              <a:ext uri="{FF2B5EF4-FFF2-40B4-BE49-F238E27FC236}">
                <a16:creationId xmlns:a16="http://schemas.microsoft.com/office/drawing/2014/main" id="{DD5ECB6E-8F31-BCF9-EBC5-6BCA76BFF2F5}"/>
              </a:ext>
            </a:extLst>
          </p:cNvPr>
          <p:cNvPicPr>
            <a:picLocks noChangeAspect="1"/>
          </p:cNvPicPr>
          <p:nvPr/>
        </p:nvPicPr>
        <p:blipFill>
          <a:blip r:embed="rId2"/>
          <a:stretch>
            <a:fillRect/>
          </a:stretch>
        </p:blipFill>
        <p:spPr>
          <a:xfrm>
            <a:off x="4709804" y="965602"/>
            <a:ext cx="5372636" cy="2844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Slide Number Placeholder 5">
            <a:extLst>
              <a:ext uri="{FF2B5EF4-FFF2-40B4-BE49-F238E27FC236}">
                <a16:creationId xmlns:a16="http://schemas.microsoft.com/office/drawing/2014/main" id="{BF8FC70A-DDC1-641C-0DD5-2F8F2D91D808}"/>
              </a:ext>
            </a:extLst>
          </p:cNvPr>
          <p:cNvSpPr txBox="1">
            <a:spLocks/>
          </p:cNvSpPr>
          <p:nvPr/>
        </p:nvSpPr>
        <p:spPr>
          <a:xfrm>
            <a:off x="5536305" y="6356350"/>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dirty="0" smtClean="0">
                <a:solidFill>
                  <a:schemeClr val="tx1"/>
                </a:solidFill>
              </a:rPr>
              <a:pPr/>
              <a:t>8</a:t>
            </a:fld>
            <a:endParaRPr lang="en-US">
              <a:solidFill>
                <a:schemeClr val="tx1"/>
              </a:solidFill>
            </a:endParaRPr>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a:latin typeface="Georgia Pro"/>
                <a:cs typeface="Calibri"/>
              </a:rPr>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Advanced Physics Lab Presentation</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5CEF65-757A-4D05-90BA-ED40BC2E515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518A5EB6-E9B8-417D-B09E-03811FBC9BC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Advanced Physics Lab Presentation</vt:lpstr>
      <vt:lpstr>AGENDA</vt:lpstr>
      <vt:lpstr>Introduction</vt:lpstr>
      <vt:lpstr>Title: Voice Recognition – Fourier Transforms</vt:lpstr>
      <vt:lpstr>Technologies and Requirements</vt:lpstr>
      <vt:lpstr>Libraries Used</vt:lpstr>
      <vt:lpstr>Techniques and Methodologies</vt:lpstr>
      <vt:lpstr>  Probable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37</cp:revision>
  <dcterms:created xsi:type="dcterms:W3CDTF">2023-10-26T05:53:11Z</dcterms:created>
  <dcterms:modified xsi:type="dcterms:W3CDTF">2023-12-20T07:51:27Z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