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CB30-B3F4-4828-9F31-FD662C414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64BEE-474A-42D5-AFEB-DEC9FB7F3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803E-9234-46AC-BFD0-4F1A5D3A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22EC-6FAB-4BE2-B2D8-631CECF9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84DE-08DB-4A66-B91A-CA02C836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8FDC-3868-4292-95E8-19A19487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7993-675F-4E20-8835-92834C31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FE04-27AF-4EA4-8688-D841EE95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7016-E2BD-4A11-87EE-58988C70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5BEE-E9CB-4BDE-BFBF-1DF6CA45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71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5CC79-60AD-461A-AE38-67C11DFD6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84C5D-45B5-466C-8A76-B33F3F01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C43A-00B1-4FB8-88A1-BF4ABA7B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2342-33F4-4DE0-805E-3E43DC8A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5A4C-8EC3-4A2A-9271-D8840E85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9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2AB2-FCA9-4E25-8C5F-D19D9830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DCE0-57C2-47C0-A054-6675A553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BF98-0202-4D9F-91EF-C7D82F7F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4AEC-D20A-4F82-A917-B287FF4C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D8EB-EDC1-49C3-922D-5FFEA45C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05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FC5A-10A6-4ED9-A8F6-0CD3818C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F442-9644-437B-AC18-4C8C44DB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7B4A-45AB-4B3B-9DB3-4FC6C481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892A-BFD6-47DA-A81A-5645A1F4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C81D-DE6E-4C21-8529-8F5E4CE1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0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F20C-9028-418B-A0B3-DAA8CBF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6693-7E76-4FF9-B893-A7E153B0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01E8B-D654-4A34-BEE8-24F3D0BF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1FAD-B107-4DE1-B1A1-8E43B12E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FDCA-6D6A-4852-B2A8-10610438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F2550-E457-4D3E-9D19-FAFE9802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99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2199-2BBC-4F58-B528-5CBA3DF3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FF62-C3D8-4874-990F-CB9F1CEC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DC88-4E68-4E4B-8879-25E270AF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704ED-5335-47C9-8685-7B326E325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E3666-91D0-48AF-A63C-96668F3F9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4778B-C172-45F0-8A5F-75262583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6DAEB-A8BB-4E08-B16F-5957AE9D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6F8AF-42B2-46D2-ACD7-3F23DD1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28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D341-E76B-4896-B57E-86885635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43D93-30CE-45E1-A392-B0783668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76FB-1210-45AD-9F9A-C92B056A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F8CDC-AD6D-41D9-A9CE-3AC7E097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9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E5EAC-F7CD-4C8C-A66F-A30DFDD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508A0-4AB6-4677-B724-6FD8D0D5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0AE1-2F52-41E7-9A41-F0852893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93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4D84-D050-42EC-A2CE-33D5D553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99B2-89C4-49A8-8425-B2EF6B04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E6BF-2743-4190-8AC7-F5B1ABDE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B59F-0ACA-4AC4-A7BE-7C2AF257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3F5D-F38B-44F5-8D7F-31F3A8D3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0E4B-F6AB-4D44-9844-463ED0AC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35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7ED-037E-4B21-84F3-2011B3F6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581C1-9FE5-4781-96BF-35B0EEF9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F512-A2AA-4AF1-A8D7-F2C333CB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395A-FCB8-43F7-8126-32FEB82D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EC60-A0B4-4B03-A2CF-8B350D12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1831-3DDD-47B1-A317-FFFBFC38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84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26513-20C2-4D4D-A7D7-684C68B8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82B7A-CC2E-4E9E-AEFD-BAF9BF69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C54D-781D-4C0D-87BF-FFF277356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6601-DD56-4A18-B3D0-977544BEB497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2193-E5DB-4609-BEEC-2914A854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1772-81DA-40B7-B901-3B2C282C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4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B2CAD305-A99B-45AF-9595-B7A3968D1EA8}"/>
              </a:ext>
            </a:extLst>
          </p:cNvPr>
          <p:cNvGrpSpPr/>
          <p:nvPr/>
        </p:nvGrpSpPr>
        <p:grpSpPr>
          <a:xfrm>
            <a:off x="1649668" y="265209"/>
            <a:ext cx="4326243" cy="6185859"/>
            <a:chOff x="254977" y="292919"/>
            <a:chExt cx="4326243" cy="61858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36D168-C88C-48F6-AE20-788CCDFF1BD3}"/>
                </a:ext>
              </a:extLst>
            </p:cNvPr>
            <p:cNvSpPr/>
            <p:nvPr/>
          </p:nvSpPr>
          <p:spPr>
            <a:xfrm>
              <a:off x="254977" y="1377462"/>
              <a:ext cx="1195754" cy="463354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76200" prstMaterial="matte">
              <a:extrusionClr>
                <a:schemeClr val="tx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E6E53F-5E16-426A-80BC-6DA98F22195B}"/>
                </a:ext>
              </a:extLst>
            </p:cNvPr>
            <p:cNvCxnSpPr/>
            <p:nvPr/>
          </p:nvCxnSpPr>
          <p:spPr>
            <a:xfrm>
              <a:off x="262211" y="2179604"/>
              <a:ext cx="11920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CBC2C4-E45E-49F7-84F8-86D1454ED959}"/>
                </a:ext>
              </a:extLst>
            </p:cNvPr>
            <p:cNvCxnSpPr/>
            <p:nvPr/>
          </p:nvCxnSpPr>
          <p:spPr>
            <a:xfrm flipV="1">
              <a:off x="254977" y="5588000"/>
              <a:ext cx="262259" cy="42300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FB4F63-4FF8-4A92-A6D1-4988EED85561}"/>
                </a:ext>
              </a:extLst>
            </p:cNvPr>
            <p:cNvCxnSpPr/>
            <p:nvPr/>
          </p:nvCxnSpPr>
          <p:spPr>
            <a:xfrm flipV="1">
              <a:off x="1443497" y="5588000"/>
              <a:ext cx="262259" cy="423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E0D99F-FC1F-4AAD-86D9-19730A05F926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56" y="1173018"/>
              <a:ext cx="0" cy="44149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EABEBF-D40A-4C7E-A43B-6D53C482B32C}"/>
                </a:ext>
              </a:extLst>
            </p:cNvPr>
            <p:cNvCxnSpPr/>
            <p:nvPr/>
          </p:nvCxnSpPr>
          <p:spPr>
            <a:xfrm flipV="1">
              <a:off x="254977" y="1173018"/>
              <a:ext cx="262259" cy="2044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E3B1F6-ECF9-4B05-9EA6-327D5AD4BFE0}"/>
                </a:ext>
              </a:extLst>
            </p:cNvPr>
            <p:cNvCxnSpPr/>
            <p:nvPr/>
          </p:nvCxnSpPr>
          <p:spPr>
            <a:xfrm flipV="1">
              <a:off x="517236" y="1377462"/>
              <a:ext cx="0" cy="421053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1AB487-982C-4361-AC65-65B43D24A294}"/>
                </a:ext>
              </a:extLst>
            </p:cNvPr>
            <p:cNvCxnSpPr/>
            <p:nvPr/>
          </p:nvCxnSpPr>
          <p:spPr>
            <a:xfrm>
              <a:off x="517236" y="1173018"/>
              <a:ext cx="0" cy="2044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E440AB-106E-49EA-9660-EA0EB86DB15D}"/>
                </a:ext>
              </a:extLst>
            </p:cNvPr>
            <p:cNvCxnSpPr/>
            <p:nvPr/>
          </p:nvCxnSpPr>
          <p:spPr>
            <a:xfrm>
              <a:off x="517236" y="5588000"/>
              <a:ext cx="93349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EFF2D9-89BD-4FE8-8983-2718B1323A07}"/>
                </a:ext>
              </a:extLst>
            </p:cNvPr>
            <p:cNvCxnSpPr/>
            <p:nvPr/>
          </p:nvCxnSpPr>
          <p:spPr>
            <a:xfrm>
              <a:off x="1450731" y="5588000"/>
              <a:ext cx="2550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10559-C71E-43D1-9944-C8664F9D914D}"/>
                </a:ext>
              </a:extLst>
            </p:cNvPr>
            <p:cNvCxnSpPr/>
            <p:nvPr/>
          </p:nvCxnSpPr>
          <p:spPr>
            <a:xfrm flipH="1">
              <a:off x="517236" y="1173018"/>
              <a:ext cx="1188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8B7115-F6E7-4649-B20C-F6D06DFEF7F1}"/>
                </a:ext>
              </a:extLst>
            </p:cNvPr>
            <p:cNvCxnSpPr/>
            <p:nvPr/>
          </p:nvCxnSpPr>
          <p:spPr>
            <a:xfrm flipH="1">
              <a:off x="1450731" y="1173018"/>
              <a:ext cx="255025" cy="2044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ED6191-B783-49BD-B1A6-4A205BC82537}"/>
                </a:ext>
              </a:extLst>
            </p:cNvPr>
            <p:cNvSpPr/>
            <p:nvPr/>
          </p:nvSpPr>
          <p:spPr>
            <a:xfrm>
              <a:off x="262211" y="2244438"/>
              <a:ext cx="1181285" cy="3749962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029B52-D823-47B5-846F-B015857CD956}"/>
                </a:ext>
              </a:extLst>
            </p:cNvPr>
            <p:cNvGrpSpPr/>
            <p:nvPr/>
          </p:nvGrpSpPr>
          <p:grpSpPr>
            <a:xfrm>
              <a:off x="605633" y="5687403"/>
              <a:ext cx="563399" cy="157328"/>
              <a:chOff x="4230255" y="2429164"/>
              <a:chExt cx="821725" cy="328229"/>
            </a:xfrm>
            <a:effectLst>
              <a:glow>
                <a:schemeClr val="accent1">
                  <a:alpha val="48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8D77207-B455-443C-A4E9-DFE0202D8E7A}"/>
                  </a:ext>
                </a:extLst>
              </p:cNvPr>
              <p:cNvSpPr/>
              <p:nvPr/>
            </p:nvSpPr>
            <p:spPr>
              <a:xfrm>
                <a:off x="4230255" y="2429164"/>
                <a:ext cx="655771" cy="323272"/>
              </a:xfrm>
              <a:prstGeom prst="ellipse">
                <a:avLst/>
              </a:prstGeom>
              <a:ln>
                <a:solidFill>
                  <a:schemeClr val="dk1">
                    <a:shade val="50000"/>
                    <a:alpha val="8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29F07C6D-8600-43DE-B1FB-F629F923F0F6}"/>
                  </a:ext>
                </a:extLst>
              </p:cNvPr>
              <p:cNvSpPr/>
              <p:nvPr/>
            </p:nvSpPr>
            <p:spPr>
              <a:xfrm rot="15994736">
                <a:off x="4811840" y="2517252"/>
                <a:ext cx="323850" cy="156431"/>
              </a:xfrm>
              <a:prstGeom prst="triangle">
                <a:avLst/>
              </a:prstGeom>
              <a:ln>
                <a:solidFill>
                  <a:schemeClr val="dk1">
                    <a:shade val="50000"/>
                    <a:alpha val="8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F7BB96-63B2-4F07-8410-C5E20D5E1D4B}"/>
                </a:ext>
              </a:extLst>
            </p:cNvPr>
            <p:cNvSpPr txBox="1"/>
            <p:nvPr/>
          </p:nvSpPr>
          <p:spPr>
            <a:xfrm>
              <a:off x="1748626" y="5657689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7cm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7A8DF7A-0F32-41CF-A5D0-0F3D0E72B9CD}"/>
                </a:ext>
              </a:extLst>
            </p:cNvPr>
            <p:cNvCxnSpPr/>
            <p:nvPr/>
          </p:nvCxnSpPr>
          <p:spPr>
            <a:xfrm flipV="1">
              <a:off x="1595255" y="5588000"/>
              <a:ext cx="215072" cy="4230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88FF804-CD48-4EB1-889B-E25E9DC40203}"/>
                </a:ext>
              </a:extLst>
            </p:cNvPr>
            <p:cNvCxnSpPr/>
            <p:nvPr/>
          </p:nvCxnSpPr>
          <p:spPr>
            <a:xfrm>
              <a:off x="262211" y="6142182"/>
              <a:ext cx="11812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798698-4709-4603-8686-7551C1269638}"/>
                </a:ext>
              </a:extLst>
            </p:cNvPr>
            <p:cNvSpPr txBox="1"/>
            <p:nvPr/>
          </p:nvSpPr>
          <p:spPr>
            <a:xfrm>
              <a:off x="386106" y="6109446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10.5cm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DB72EB1-4B14-44A7-84C3-BD0EF02F6FDB}"/>
                </a:ext>
              </a:extLst>
            </p:cNvPr>
            <p:cNvCxnSpPr/>
            <p:nvPr/>
          </p:nvCxnSpPr>
          <p:spPr>
            <a:xfrm>
              <a:off x="1810327" y="1173018"/>
              <a:ext cx="0" cy="44149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DF8E85-CA9D-409F-B479-5EA75B65F881}"/>
                </a:ext>
              </a:extLst>
            </p:cNvPr>
            <p:cNvSpPr txBox="1"/>
            <p:nvPr/>
          </p:nvSpPr>
          <p:spPr>
            <a:xfrm>
              <a:off x="1748625" y="348273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52cm</a:t>
              </a:r>
            </a:p>
          </p:txBody>
        </p: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6801E84E-4479-4BF8-964D-AE6BC878BFEC}"/>
                </a:ext>
              </a:extLst>
            </p:cNvPr>
            <p:cNvCxnSpPr/>
            <p:nvPr/>
          </p:nvCxnSpPr>
          <p:spPr>
            <a:xfrm flipH="1">
              <a:off x="1450731" y="1570182"/>
              <a:ext cx="1144687" cy="609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980DAF-0731-4C72-A2DC-6DEF3F3A82E5}"/>
                </a:ext>
              </a:extLst>
            </p:cNvPr>
            <p:cNvSpPr txBox="1"/>
            <p:nvPr/>
          </p:nvSpPr>
          <p:spPr>
            <a:xfrm>
              <a:off x="2576945" y="1377462"/>
              <a:ext cx="2004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Standardized at 3.4L (46cm)</a:t>
              </a: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7027F517-0A7F-4B21-A344-5772DBA6DE68}"/>
                </a:ext>
              </a:extLst>
            </p:cNvPr>
            <p:cNvSpPr/>
            <p:nvPr/>
          </p:nvSpPr>
          <p:spPr>
            <a:xfrm>
              <a:off x="692727" y="1487055"/>
              <a:ext cx="700139" cy="3509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BDFC93-E138-423C-BEDD-317686F26350}"/>
                </a:ext>
              </a:extLst>
            </p:cNvPr>
            <p:cNvSpPr txBox="1"/>
            <p:nvPr/>
          </p:nvSpPr>
          <p:spPr>
            <a:xfrm>
              <a:off x="597019" y="292919"/>
              <a:ext cx="183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Label with fish mark/ID &amp; origin tank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08EA29DD-14B5-441B-9F8A-CA88FA8A1367}"/>
                </a:ext>
              </a:extLst>
            </p:cNvPr>
            <p:cNvCxnSpPr>
              <a:stCxn id="68" idx="2"/>
              <a:endCxn id="1025" idx="0"/>
            </p:cNvCxnSpPr>
            <p:nvPr/>
          </p:nvCxnSpPr>
          <p:spPr>
            <a:xfrm flipH="1">
              <a:off x="1042797" y="816139"/>
              <a:ext cx="470295" cy="67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2675E9-E8AE-483C-AE5E-91299660080C}"/>
              </a:ext>
            </a:extLst>
          </p:cNvPr>
          <p:cNvSpPr/>
          <p:nvPr/>
        </p:nvSpPr>
        <p:spPr>
          <a:xfrm>
            <a:off x="6945124" y="3453237"/>
            <a:ext cx="4331844" cy="2546074"/>
          </a:xfrm>
          <a:prstGeom prst="rect">
            <a:avLst/>
          </a:prstGeom>
          <a:solidFill>
            <a:schemeClr val="accent1">
              <a:alpha val="4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D28F9EFD-4F10-4507-8DA1-9B5B339769E5}"/>
              </a:ext>
            </a:extLst>
          </p:cNvPr>
          <p:cNvSpPr/>
          <p:nvPr/>
        </p:nvSpPr>
        <p:spPr>
          <a:xfrm>
            <a:off x="10356599" y="3376186"/>
            <a:ext cx="1835401" cy="26557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8CD7BE-DBD5-4242-A953-21DA7DC038FF}"/>
              </a:ext>
            </a:extLst>
          </p:cNvPr>
          <p:cNvSpPr txBox="1"/>
          <p:nvPr/>
        </p:nvSpPr>
        <p:spPr>
          <a:xfrm>
            <a:off x="10301181" y="2629882"/>
            <a:ext cx="200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Standardized at 3.4L (15cm)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6CCADFD-A780-4E92-8268-1522ADF91C21}"/>
              </a:ext>
            </a:extLst>
          </p:cNvPr>
          <p:cNvCxnSpPr>
            <a:cxnSpLocks/>
          </p:cNvCxnSpPr>
          <p:nvPr/>
        </p:nvCxnSpPr>
        <p:spPr>
          <a:xfrm>
            <a:off x="6945124" y="3947423"/>
            <a:ext cx="41108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243C14C6-3D1E-42DB-98B8-0B5CBC3F296A}"/>
              </a:ext>
            </a:extLst>
          </p:cNvPr>
          <p:cNvCxnSpPr>
            <a:cxnSpLocks/>
          </p:cNvCxnSpPr>
          <p:nvPr/>
        </p:nvCxnSpPr>
        <p:spPr>
          <a:xfrm flipH="1">
            <a:off x="10492510" y="3073850"/>
            <a:ext cx="231195" cy="84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B4310F-8DA9-438C-836F-1BD001C1F99F}"/>
              </a:ext>
            </a:extLst>
          </p:cNvPr>
          <p:cNvSpPr txBox="1"/>
          <p:nvPr/>
        </p:nvSpPr>
        <p:spPr>
          <a:xfrm>
            <a:off x="6037345" y="4541608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17.5cm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34B35B8-E52F-41B9-BFD7-91E94341724D}"/>
              </a:ext>
            </a:extLst>
          </p:cNvPr>
          <p:cNvCxnSpPr>
            <a:cxnSpLocks/>
          </p:cNvCxnSpPr>
          <p:nvPr/>
        </p:nvCxnSpPr>
        <p:spPr>
          <a:xfrm>
            <a:off x="6848764" y="3429000"/>
            <a:ext cx="0" cy="2602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3D87A5-8B19-41AC-99EE-3CEB4C74B942}"/>
              </a:ext>
            </a:extLst>
          </p:cNvPr>
          <p:cNvCxnSpPr>
            <a:cxnSpLocks/>
          </p:cNvCxnSpPr>
          <p:nvPr/>
        </p:nvCxnSpPr>
        <p:spPr>
          <a:xfrm flipV="1">
            <a:off x="6848764" y="3339742"/>
            <a:ext cx="4454554" cy="9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84A4E4E-DDB3-42B9-96E1-D1E4F3C56C0D}"/>
              </a:ext>
            </a:extLst>
          </p:cNvPr>
          <p:cNvSpPr txBox="1"/>
          <p:nvPr/>
        </p:nvSpPr>
        <p:spPr>
          <a:xfrm>
            <a:off x="8329504" y="3016620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28cm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F8AE9F-4AFA-45FB-976D-820C838257A2}"/>
              </a:ext>
            </a:extLst>
          </p:cNvPr>
          <p:cNvCxnSpPr/>
          <p:nvPr/>
        </p:nvCxnSpPr>
        <p:spPr>
          <a:xfrm flipV="1">
            <a:off x="6945124" y="5629979"/>
            <a:ext cx="98984" cy="3693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4413227-69C4-4EA3-A9F4-0F456A16649A}"/>
              </a:ext>
            </a:extLst>
          </p:cNvPr>
          <p:cNvCxnSpPr/>
          <p:nvPr/>
        </p:nvCxnSpPr>
        <p:spPr>
          <a:xfrm flipV="1">
            <a:off x="7044108" y="3465665"/>
            <a:ext cx="0" cy="216431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BA3402-5DB8-4C06-B418-15FE55E19624}"/>
              </a:ext>
            </a:extLst>
          </p:cNvPr>
          <p:cNvCxnSpPr>
            <a:cxnSpLocks/>
          </p:cNvCxnSpPr>
          <p:nvPr/>
        </p:nvCxnSpPr>
        <p:spPr>
          <a:xfrm>
            <a:off x="7044108" y="5629979"/>
            <a:ext cx="34484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D6E2CB5A-8121-4671-9A0C-DA1B616C2D15}"/>
              </a:ext>
            </a:extLst>
          </p:cNvPr>
          <p:cNvSpPr/>
          <p:nvPr/>
        </p:nvSpPr>
        <p:spPr>
          <a:xfrm>
            <a:off x="8369880" y="5730864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936693CA-5102-45B2-A0E2-AF04F616792C}"/>
              </a:ext>
            </a:extLst>
          </p:cNvPr>
          <p:cNvSpPr/>
          <p:nvPr/>
        </p:nvSpPr>
        <p:spPr>
          <a:xfrm rot="15994736">
            <a:off x="8802038" y="5756950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19C0EA9-9C16-4B50-9F6A-E0FEEF0F4006}"/>
              </a:ext>
            </a:extLst>
          </p:cNvPr>
          <p:cNvSpPr txBox="1"/>
          <p:nvPr/>
        </p:nvSpPr>
        <p:spPr>
          <a:xfrm>
            <a:off x="6008540" y="5587128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11cm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82A9459-CEF8-4DD8-877A-F0990F60F3A2}"/>
              </a:ext>
            </a:extLst>
          </p:cNvPr>
          <p:cNvCxnSpPr/>
          <p:nvPr/>
        </p:nvCxnSpPr>
        <p:spPr>
          <a:xfrm flipV="1">
            <a:off x="6593626" y="5543682"/>
            <a:ext cx="215072" cy="423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3BA7F2-F462-47FA-AB1D-FEF0B30EAE6C}"/>
              </a:ext>
            </a:extLst>
          </p:cNvPr>
          <p:cNvSpPr/>
          <p:nvPr/>
        </p:nvSpPr>
        <p:spPr>
          <a:xfrm>
            <a:off x="7550651" y="3525049"/>
            <a:ext cx="579526" cy="330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145025-A8B2-4510-AA15-356A7C247A68}"/>
              </a:ext>
            </a:extLst>
          </p:cNvPr>
          <p:cNvSpPr txBox="1"/>
          <p:nvPr/>
        </p:nvSpPr>
        <p:spPr>
          <a:xfrm>
            <a:off x="6895256" y="2080207"/>
            <a:ext cx="183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Label with fish mark/ID &amp; origin tank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CF7B38B-A5BE-4C4F-8DCF-BE4B59C88712}"/>
              </a:ext>
            </a:extLst>
          </p:cNvPr>
          <p:cNvCxnSpPr>
            <a:cxnSpLocks/>
            <a:stCxn id="144" idx="2"/>
            <a:endCxn id="143" idx="0"/>
          </p:cNvCxnSpPr>
          <p:nvPr/>
        </p:nvCxnSpPr>
        <p:spPr>
          <a:xfrm>
            <a:off x="7811329" y="2603427"/>
            <a:ext cx="29085" cy="92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331FD9-3BC3-401F-9CA3-12A70CC810AC}"/>
              </a:ext>
            </a:extLst>
          </p:cNvPr>
          <p:cNvSpPr txBox="1"/>
          <p:nvPr/>
        </p:nvSpPr>
        <p:spPr>
          <a:xfrm>
            <a:off x="184638" y="265209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9A2BBB-D7C5-4BAE-ADC7-3BA2F2E75261}"/>
              </a:ext>
            </a:extLst>
          </p:cNvPr>
          <p:cNvSpPr txBox="1"/>
          <p:nvPr/>
        </p:nvSpPr>
        <p:spPr>
          <a:xfrm>
            <a:off x="3514473" y="2549057"/>
            <a:ext cx="200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White opaque acrylic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E6409E-3318-4BC6-8F2E-F66F90EB392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954099" y="2702946"/>
            <a:ext cx="560374" cy="55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F40D64-ED1F-4C94-A106-4B0E3B739D86}"/>
              </a:ext>
            </a:extLst>
          </p:cNvPr>
          <p:cNvSpPr/>
          <p:nvPr/>
        </p:nvSpPr>
        <p:spPr>
          <a:xfrm>
            <a:off x="71217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8EE9-D6E6-47EE-A10A-8B32CF9ACD7B}"/>
              </a:ext>
            </a:extLst>
          </p:cNvPr>
          <p:cNvSpPr/>
          <p:nvPr/>
        </p:nvSpPr>
        <p:spPr>
          <a:xfrm>
            <a:off x="239956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A9290C-3F34-4182-9E80-E36029FB8C1D}"/>
              </a:ext>
            </a:extLst>
          </p:cNvPr>
          <p:cNvSpPr/>
          <p:nvPr/>
        </p:nvSpPr>
        <p:spPr>
          <a:xfrm>
            <a:off x="408695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DA9B4-DB4D-4CAB-9700-23555A467B42}"/>
              </a:ext>
            </a:extLst>
          </p:cNvPr>
          <p:cNvSpPr/>
          <p:nvPr/>
        </p:nvSpPr>
        <p:spPr>
          <a:xfrm>
            <a:off x="577434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9841-2E2A-4752-A347-7C4C4C674131}"/>
              </a:ext>
            </a:extLst>
          </p:cNvPr>
          <p:cNvSpPr/>
          <p:nvPr/>
        </p:nvSpPr>
        <p:spPr>
          <a:xfrm>
            <a:off x="746173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218A7-4058-44E6-98F6-E42AD791F775}"/>
              </a:ext>
            </a:extLst>
          </p:cNvPr>
          <p:cNvSpPr/>
          <p:nvPr/>
        </p:nvSpPr>
        <p:spPr>
          <a:xfrm>
            <a:off x="914912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DFC5C6-D3E2-4D27-8117-7965C2B54488}"/>
              </a:ext>
            </a:extLst>
          </p:cNvPr>
          <p:cNvCxnSpPr/>
          <p:nvPr/>
        </p:nvCxnSpPr>
        <p:spPr>
          <a:xfrm>
            <a:off x="712177" y="1828800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2B283-12AB-4286-A1CB-F4B154F78AB2}"/>
              </a:ext>
            </a:extLst>
          </p:cNvPr>
          <p:cNvCxnSpPr/>
          <p:nvPr/>
        </p:nvCxnSpPr>
        <p:spPr>
          <a:xfrm>
            <a:off x="2399567" y="182293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DE41CC-442C-457D-93D9-57C4F4208ACB}"/>
              </a:ext>
            </a:extLst>
          </p:cNvPr>
          <p:cNvCxnSpPr/>
          <p:nvPr/>
        </p:nvCxnSpPr>
        <p:spPr>
          <a:xfrm>
            <a:off x="4086957" y="182293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626616-AC63-4DB6-8D91-FC3DC75196F8}"/>
              </a:ext>
            </a:extLst>
          </p:cNvPr>
          <p:cNvCxnSpPr/>
          <p:nvPr/>
        </p:nvCxnSpPr>
        <p:spPr>
          <a:xfrm>
            <a:off x="5774347" y="182000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BBCAD1-9F08-4D4F-8478-BDFB61DED4A7}"/>
              </a:ext>
            </a:extLst>
          </p:cNvPr>
          <p:cNvCxnSpPr/>
          <p:nvPr/>
        </p:nvCxnSpPr>
        <p:spPr>
          <a:xfrm>
            <a:off x="7461737" y="1822939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58D604-3434-4688-A1F1-FDFB8DE2CCD6}"/>
              </a:ext>
            </a:extLst>
          </p:cNvPr>
          <p:cNvCxnSpPr/>
          <p:nvPr/>
        </p:nvCxnSpPr>
        <p:spPr>
          <a:xfrm>
            <a:off x="9149127" y="182000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26568E-FAA8-4009-A0B7-E665D5B815D0}"/>
              </a:ext>
            </a:extLst>
          </p:cNvPr>
          <p:cNvSpPr/>
          <p:nvPr/>
        </p:nvSpPr>
        <p:spPr>
          <a:xfrm>
            <a:off x="239956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30A67-EF18-4BF2-BCD5-1B85E575A3C1}"/>
              </a:ext>
            </a:extLst>
          </p:cNvPr>
          <p:cNvSpPr/>
          <p:nvPr/>
        </p:nvSpPr>
        <p:spPr>
          <a:xfrm>
            <a:off x="408695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04C6CF-6951-4743-8E70-AFB7E1B4720C}"/>
              </a:ext>
            </a:extLst>
          </p:cNvPr>
          <p:cNvSpPr/>
          <p:nvPr/>
        </p:nvSpPr>
        <p:spPr>
          <a:xfrm>
            <a:off x="577434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BECD36-01C4-4EC9-81C3-6FE239CD2D41}"/>
              </a:ext>
            </a:extLst>
          </p:cNvPr>
          <p:cNvSpPr/>
          <p:nvPr/>
        </p:nvSpPr>
        <p:spPr>
          <a:xfrm>
            <a:off x="746173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C13B0B-F020-40CF-9446-0E58319C9CCA}"/>
              </a:ext>
            </a:extLst>
          </p:cNvPr>
          <p:cNvSpPr/>
          <p:nvPr/>
        </p:nvSpPr>
        <p:spPr>
          <a:xfrm>
            <a:off x="914912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A654D0-0126-4683-A0DB-9BB34AC3CC90}"/>
              </a:ext>
            </a:extLst>
          </p:cNvPr>
          <p:cNvSpPr/>
          <p:nvPr/>
        </p:nvSpPr>
        <p:spPr>
          <a:xfrm>
            <a:off x="712177" y="1828807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6C5FB-8CE7-4CA2-B736-910A9F0E528B}"/>
              </a:ext>
            </a:extLst>
          </p:cNvPr>
          <p:cNvSpPr/>
          <p:nvPr/>
        </p:nvSpPr>
        <p:spPr>
          <a:xfrm>
            <a:off x="1090266" y="5895007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DD3A330-8846-4425-9119-E71EA13FF518}"/>
              </a:ext>
            </a:extLst>
          </p:cNvPr>
          <p:cNvSpPr/>
          <p:nvPr/>
        </p:nvSpPr>
        <p:spPr>
          <a:xfrm rot="15994736">
            <a:off x="1522424" y="5921093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39B409-7CE4-4661-B18E-2AC5C696765D}"/>
              </a:ext>
            </a:extLst>
          </p:cNvPr>
          <p:cNvSpPr/>
          <p:nvPr/>
        </p:nvSpPr>
        <p:spPr>
          <a:xfrm>
            <a:off x="2728244" y="5396534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EA2A9B1-0BE8-4358-9FD5-C5EB016BD436}"/>
              </a:ext>
            </a:extLst>
          </p:cNvPr>
          <p:cNvSpPr/>
          <p:nvPr/>
        </p:nvSpPr>
        <p:spPr>
          <a:xfrm rot="15994736">
            <a:off x="3160402" y="5422620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22E508-F849-4852-A617-F060431B5D5B}"/>
              </a:ext>
            </a:extLst>
          </p:cNvPr>
          <p:cNvSpPr/>
          <p:nvPr/>
        </p:nvSpPr>
        <p:spPr>
          <a:xfrm>
            <a:off x="4608708" y="5700725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15B7855-D49A-4C55-84AD-4616B6EC1BD5}"/>
              </a:ext>
            </a:extLst>
          </p:cNvPr>
          <p:cNvSpPr/>
          <p:nvPr/>
        </p:nvSpPr>
        <p:spPr>
          <a:xfrm rot="15994736">
            <a:off x="5040866" y="5726811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AC3C30-CFDE-4A21-9D02-0C57BBCDFF24}"/>
              </a:ext>
            </a:extLst>
          </p:cNvPr>
          <p:cNvSpPr/>
          <p:nvPr/>
        </p:nvSpPr>
        <p:spPr>
          <a:xfrm>
            <a:off x="6097539" y="4902431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6A12E54-5324-4A73-A271-95152D57D30C}"/>
              </a:ext>
            </a:extLst>
          </p:cNvPr>
          <p:cNvSpPr/>
          <p:nvPr/>
        </p:nvSpPr>
        <p:spPr>
          <a:xfrm rot="15994736">
            <a:off x="6529697" y="4928517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453C66-F954-43B7-A3F1-777ACF3B2A44}"/>
              </a:ext>
            </a:extLst>
          </p:cNvPr>
          <p:cNvSpPr/>
          <p:nvPr/>
        </p:nvSpPr>
        <p:spPr>
          <a:xfrm>
            <a:off x="7823763" y="4458078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9157A7-F0BB-44AF-AC9F-0D8C5CE76139}"/>
              </a:ext>
            </a:extLst>
          </p:cNvPr>
          <p:cNvSpPr/>
          <p:nvPr/>
        </p:nvSpPr>
        <p:spPr>
          <a:xfrm rot="15994736">
            <a:off x="8255921" y="4484164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80B1D1-E44A-4E46-A606-D55EF6F765C9}"/>
              </a:ext>
            </a:extLst>
          </p:cNvPr>
          <p:cNvSpPr/>
          <p:nvPr/>
        </p:nvSpPr>
        <p:spPr>
          <a:xfrm>
            <a:off x="9725831" y="5622285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EF1CCC6-0839-4E9E-8393-A4252ED2BCE4}"/>
              </a:ext>
            </a:extLst>
          </p:cNvPr>
          <p:cNvSpPr/>
          <p:nvPr/>
        </p:nvSpPr>
        <p:spPr>
          <a:xfrm rot="15994736">
            <a:off x="10157989" y="5648371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78D28E-0CD4-4FDF-9CD7-08BDDB8C685C}"/>
              </a:ext>
            </a:extLst>
          </p:cNvPr>
          <p:cNvSpPr/>
          <p:nvPr/>
        </p:nvSpPr>
        <p:spPr>
          <a:xfrm>
            <a:off x="9297312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277ED-4049-4B7B-BFF1-017354A320D8}"/>
              </a:ext>
            </a:extLst>
          </p:cNvPr>
          <p:cNvSpPr/>
          <p:nvPr/>
        </p:nvSpPr>
        <p:spPr>
          <a:xfrm>
            <a:off x="7644207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D025F8-94CE-4A2A-8D65-A2ADDBE34797}"/>
              </a:ext>
            </a:extLst>
          </p:cNvPr>
          <p:cNvSpPr/>
          <p:nvPr/>
        </p:nvSpPr>
        <p:spPr>
          <a:xfrm>
            <a:off x="5965336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AACA6C-D855-44DA-9AA2-A774F7DD3976}"/>
              </a:ext>
            </a:extLst>
          </p:cNvPr>
          <p:cNvSpPr/>
          <p:nvPr/>
        </p:nvSpPr>
        <p:spPr>
          <a:xfrm>
            <a:off x="4258638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D9E651-7826-4059-A9AA-A02A91E0FBA6}"/>
              </a:ext>
            </a:extLst>
          </p:cNvPr>
          <p:cNvSpPr/>
          <p:nvPr/>
        </p:nvSpPr>
        <p:spPr>
          <a:xfrm>
            <a:off x="2544618" y="1110952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A37770-FFB6-41CF-ADAC-3DC1D4FE0056}"/>
              </a:ext>
            </a:extLst>
          </p:cNvPr>
          <p:cNvSpPr/>
          <p:nvPr/>
        </p:nvSpPr>
        <p:spPr>
          <a:xfrm>
            <a:off x="839743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6525E-5503-49F3-A572-0E0D80570747}"/>
              </a:ext>
            </a:extLst>
          </p:cNvPr>
          <p:cNvSpPr txBox="1"/>
          <p:nvPr/>
        </p:nvSpPr>
        <p:spPr>
          <a:xfrm>
            <a:off x="184638" y="265209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3108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9F58C8-0665-4C67-83C4-5304F95F30A0}"/>
              </a:ext>
            </a:extLst>
          </p:cNvPr>
          <p:cNvGrpSpPr/>
          <p:nvPr/>
        </p:nvGrpSpPr>
        <p:grpSpPr>
          <a:xfrm>
            <a:off x="597078" y="307671"/>
            <a:ext cx="5246876" cy="2655746"/>
            <a:chOff x="6945124" y="3376186"/>
            <a:chExt cx="5246876" cy="26557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FDCCA1-85B7-4F61-9BFC-2C6EA6E1303E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49CAA6F4-8F89-4B98-A454-96EBB870726C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82B408-F244-489A-B1F1-0EE1435ADA80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29C540D-B5A4-4944-9A9E-D0416F894831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4F47C-BF3D-481B-A186-ADCD52849596}"/>
              </a:ext>
            </a:extLst>
          </p:cNvPr>
          <p:cNvGrpSpPr/>
          <p:nvPr/>
        </p:nvGrpSpPr>
        <p:grpSpPr>
          <a:xfrm>
            <a:off x="597078" y="3937447"/>
            <a:ext cx="5246876" cy="2655746"/>
            <a:chOff x="6945124" y="3376186"/>
            <a:chExt cx="5246876" cy="26557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AEA910-4558-47F5-9F98-7A1B48C6E8BE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7726A4E-C736-4526-8199-54499E92C6C8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2CD69F-314F-4D7C-B1BE-1AA8DF6AAB8E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711E280-1477-44F4-B3C5-5DCF8E160970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BCD91D-B363-4541-92CB-F8200C1E9F1D}"/>
              </a:ext>
            </a:extLst>
          </p:cNvPr>
          <p:cNvGrpSpPr/>
          <p:nvPr/>
        </p:nvGrpSpPr>
        <p:grpSpPr>
          <a:xfrm flipH="1">
            <a:off x="5843954" y="307671"/>
            <a:ext cx="5246876" cy="2655746"/>
            <a:chOff x="6945124" y="3376186"/>
            <a:chExt cx="5246876" cy="26557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4E3911-B631-4258-AB2B-62A1D7373C9F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0536270-3235-45F3-99BF-E2F151931B08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25FE79-3E07-41EF-BFE4-434ECD59B191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4D22FF6-74D2-4EF2-9A88-B001BCC7C4BF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908256-0D17-4A23-999C-137CE1EE39FE}"/>
              </a:ext>
            </a:extLst>
          </p:cNvPr>
          <p:cNvGrpSpPr/>
          <p:nvPr/>
        </p:nvGrpSpPr>
        <p:grpSpPr>
          <a:xfrm flipH="1">
            <a:off x="5843954" y="3959662"/>
            <a:ext cx="5246876" cy="2655746"/>
            <a:chOff x="6945124" y="3376186"/>
            <a:chExt cx="5246876" cy="26557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928EA3-2058-4182-BF5F-C21C74400167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286FC57-976D-48AA-A304-BBD83BFBC7D9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6E9E0C-6B7C-46E1-9205-45260BB7CD32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AB55218-DC93-4C52-81BC-B4778024205C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36418-09AF-4675-B691-DF302D992CF9}"/>
              </a:ext>
            </a:extLst>
          </p:cNvPr>
          <p:cNvSpPr/>
          <p:nvPr/>
        </p:nvSpPr>
        <p:spPr>
          <a:xfrm>
            <a:off x="0" y="3040468"/>
            <a:ext cx="12192000" cy="886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F5ADF5-616D-434D-8ABA-5CEE5081EEA2}"/>
              </a:ext>
            </a:extLst>
          </p:cNvPr>
          <p:cNvSpPr/>
          <p:nvPr/>
        </p:nvSpPr>
        <p:spPr>
          <a:xfrm>
            <a:off x="5504873" y="307670"/>
            <a:ext cx="738909" cy="27327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E84A26-2F81-4D57-9D5C-423A33A6E443}"/>
              </a:ext>
            </a:extLst>
          </p:cNvPr>
          <p:cNvSpPr/>
          <p:nvPr/>
        </p:nvSpPr>
        <p:spPr>
          <a:xfrm>
            <a:off x="5494195" y="3959662"/>
            <a:ext cx="738909" cy="26557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44FD7-7082-4BDC-8CDE-D86EF5C0B0CC}"/>
              </a:ext>
            </a:extLst>
          </p:cNvPr>
          <p:cNvCxnSpPr/>
          <p:nvPr/>
        </p:nvCxnSpPr>
        <p:spPr>
          <a:xfrm>
            <a:off x="597078" y="738909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F1BA3B-C516-4D71-8753-A650B19B512E}"/>
              </a:ext>
            </a:extLst>
          </p:cNvPr>
          <p:cNvCxnSpPr/>
          <p:nvPr/>
        </p:nvCxnSpPr>
        <p:spPr>
          <a:xfrm>
            <a:off x="6921944" y="4493491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353C5-8A00-45A4-B3F6-9E96D3625565}"/>
              </a:ext>
            </a:extLst>
          </p:cNvPr>
          <p:cNvCxnSpPr/>
          <p:nvPr/>
        </p:nvCxnSpPr>
        <p:spPr>
          <a:xfrm>
            <a:off x="597078" y="4488873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A12B2C-EDC7-43E4-9683-BC43AE58F352}"/>
              </a:ext>
            </a:extLst>
          </p:cNvPr>
          <p:cNvCxnSpPr/>
          <p:nvPr/>
        </p:nvCxnSpPr>
        <p:spPr>
          <a:xfrm>
            <a:off x="6921944" y="752763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8DD4D-1C00-4F3E-8930-952881042ACF}"/>
              </a:ext>
            </a:extLst>
          </p:cNvPr>
          <p:cNvSpPr/>
          <p:nvPr/>
        </p:nvSpPr>
        <p:spPr>
          <a:xfrm>
            <a:off x="795987" y="455599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848550-7C43-4463-810F-2C936EBF47D7}"/>
              </a:ext>
            </a:extLst>
          </p:cNvPr>
          <p:cNvSpPr/>
          <p:nvPr/>
        </p:nvSpPr>
        <p:spPr>
          <a:xfrm>
            <a:off x="7593201" y="4158613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FC33EB-3EF9-4C3E-A738-6B752DB8BAEB}"/>
              </a:ext>
            </a:extLst>
          </p:cNvPr>
          <p:cNvSpPr/>
          <p:nvPr/>
        </p:nvSpPr>
        <p:spPr>
          <a:xfrm>
            <a:off x="795987" y="4145469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728FAA-88AB-47CA-8724-455466C12952}"/>
              </a:ext>
            </a:extLst>
          </p:cNvPr>
          <p:cNvSpPr/>
          <p:nvPr/>
        </p:nvSpPr>
        <p:spPr>
          <a:xfrm>
            <a:off x="7292665" y="439236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8A7D55-8EB4-42FE-970F-10A27BAD7B67}"/>
              </a:ext>
            </a:extLst>
          </p:cNvPr>
          <p:cNvSpPr txBox="1"/>
          <p:nvPr/>
        </p:nvSpPr>
        <p:spPr>
          <a:xfrm>
            <a:off x="184638" y="265209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708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08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Anwer</dc:creator>
  <cp:lastModifiedBy>Hamza Anwer</cp:lastModifiedBy>
  <cp:revision>23</cp:revision>
  <dcterms:created xsi:type="dcterms:W3CDTF">2020-05-19T13:19:52Z</dcterms:created>
  <dcterms:modified xsi:type="dcterms:W3CDTF">2020-05-21T04:57:47Z</dcterms:modified>
</cp:coreProperties>
</file>