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13"/>
  </p:notesMasterIdLst>
  <p:sldIdLst>
    <p:sldId id="256" r:id="rId2"/>
    <p:sldId id="257" r:id="rId3"/>
    <p:sldId id="258" r:id="rId4"/>
    <p:sldId id="259" r:id="rId5"/>
    <p:sldId id="263" r:id="rId6"/>
    <p:sldId id="260" r:id="rId7"/>
    <p:sldId id="261" r:id="rId8"/>
    <p:sldId id="262"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ED248E-BB03-4A61-BB2C-9BF06073F22B}" v="5" dt="2020-08-01T14:58:14.2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94"/>
  </p:normalViewPr>
  <p:slideViewPr>
    <p:cSldViewPr snapToGrid="0">
      <p:cViewPr>
        <p:scale>
          <a:sx n="100" d="100"/>
          <a:sy n="100" d="100"/>
        </p:scale>
        <p:origin x="978"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Falcone" userId="1fac64da71420b81" providerId="LiveId" clId="{A799029E-5BF6-4217-9527-3ABED80F9392}"/>
    <pc:docChg chg="undo custSel mod addSld delSld modSld">
      <pc:chgData name="John Falcone" userId="1fac64da71420b81" providerId="LiveId" clId="{A799029E-5BF6-4217-9527-3ABED80F9392}" dt="2020-07-31T01:02:44.583" v="1364" actId="1076"/>
      <pc:docMkLst>
        <pc:docMk/>
      </pc:docMkLst>
      <pc:sldChg chg="modSp mod">
        <pc:chgData name="John Falcone" userId="1fac64da71420b81" providerId="LiveId" clId="{A799029E-5BF6-4217-9527-3ABED80F9392}" dt="2020-07-31T00:45:48.031" v="321" actId="2711"/>
        <pc:sldMkLst>
          <pc:docMk/>
          <pc:sldMk cId="1763764294" sldId="256"/>
        </pc:sldMkLst>
        <pc:spChg chg="mod">
          <ac:chgData name="John Falcone" userId="1fac64da71420b81" providerId="LiveId" clId="{A799029E-5BF6-4217-9527-3ABED80F9392}" dt="2020-07-31T00:45:42.164" v="320" actId="2711"/>
          <ac:spMkLst>
            <pc:docMk/>
            <pc:sldMk cId="1763764294" sldId="256"/>
            <ac:spMk id="2" creationId="{16473F94-E112-4154-BA7F-A11AA564FDC1}"/>
          </ac:spMkLst>
        </pc:spChg>
        <pc:spChg chg="mod">
          <ac:chgData name="John Falcone" userId="1fac64da71420b81" providerId="LiveId" clId="{A799029E-5BF6-4217-9527-3ABED80F9392}" dt="2020-07-31T00:45:48.031" v="321" actId="2711"/>
          <ac:spMkLst>
            <pc:docMk/>
            <pc:sldMk cId="1763764294" sldId="256"/>
            <ac:spMk id="3" creationId="{4A30B98D-E3EA-43B2-A7EC-CC5BBB5E59C8}"/>
          </ac:spMkLst>
        </pc:spChg>
      </pc:sldChg>
      <pc:sldChg chg="modSp mod">
        <pc:chgData name="John Falcone" userId="1fac64da71420b81" providerId="LiveId" clId="{A799029E-5BF6-4217-9527-3ABED80F9392}" dt="2020-07-31T00:45:59.140" v="323" actId="2711"/>
        <pc:sldMkLst>
          <pc:docMk/>
          <pc:sldMk cId="3095034268" sldId="257"/>
        </pc:sldMkLst>
        <pc:spChg chg="mod">
          <ac:chgData name="John Falcone" userId="1fac64da71420b81" providerId="LiveId" clId="{A799029E-5BF6-4217-9527-3ABED80F9392}" dt="2020-07-31T00:45:59.140" v="323" actId="2711"/>
          <ac:spMkLst>
            <pc:docMk/>
            <pc:sldMk cId="3095034268" sldId="257"/>
            <ac:spMk id="2" creationId="{DC36E85C-3FF3-4289-A869-7A7DEAF79237}"/>
          </ac:spMkLst>
        </pc:spChg>
        <pc:spChg chg="mod">
          <ac:chgData name="John Falcone" userId="1fac64da71420b81" providerId="LiveId" clId="{A799029E-5BF6-4217-9527-3ABED80F9392}" dt="2020-07-31T00:45:54.013" v="322" actId="2711"/>
          <ac:spMkLst>
            <pc:docMk/>
            <pc:sldMk cId="3095034268" sldId="257"/>
            <ac:spMk id="3" creationId="{79BD87DD-4AF5-45ED-BB80-04E883EB282E}"/>
          </ac:spMkLst>
        </pc:spChg>
      </pc:sldChg>
      <pc:sldChg chg="modSp mod">
        <pc:chgData name="John Falcone" userId="1fac64da71420b81" providerId="LiveId" clId="{A799029E-5BF6-4217-9527-3ABED80F9392}" dt="2020-07-31T00:46:17.992" v="336" actId="20577"/>
        <pc:sldMkLst>
          <pc:docMk/>
          <pc:sldMk cId="2343221697" sldId="258"/>
        </pc:sldMkLst>
        <pc:spChg chg="mod">
          <ac:chgData name="John Falcone" userId="1fac64da71420b81" providerId="LiveId" clId="{A799029E-5BF6-4217-9527-3ABED80F9392}" dt="2020-07-31T00:46:17.992" v="336" actId="20577"/>
          <ac:spMkLst>
            <pc:docMk/>
            <pc:sldMk cId="2343221697" sldId="258"/>
            <ac:spMk id="2" creationId="{81927442-997C-4DCA-8067-4CA2D0AA05C3}"/>
          </ac:spMkLst>
        </pc:spChg>
      </pc:sldChg>
      <pc:sldChg chg="addSp modSp mod">
        <pc:chgData name="John Falcone" userId="1fac64da71420b81" providerId="LiveId" clId="{A799029E-5BF6-4217-9527-3ABED80F9392}" dt="2020-07-31T00:50:40.221" v="598" actId="27636"/>
        <pc:sldMkLst>
          <pc:docMk/>
          <pc:sldMk cId="486689064" sldId="259"/>
        </pc:sldMkLst>
        <pc:spChg chg="mod">
          <ac:chgData name="John Falcone" userId="1fac64da71420b81" providerId="LiveId" clId="{A799029E-5BF6-4217-9527-3ABED80F9392}" dt="2020-07-31T00:50:35.519" v="596" actId="2711"/>
          <ac:spMkLst>
            <pc:docMk/>
            <pc:sldMk cId="486689064" sldId="259"/>
            <ac:spMk id="2" creationId="{F9161187-262D-41DF-A195-77141C408EC3}"/>
          </ac:spMkLst>
        </pc:spChg>
        <pc:spChg chg="mod">
          <ac:chgData name="John Falcone" userId="1fac64da71420b81" providerId="LiveId" clId="{A799029E-5BF6-4217-9527-3ABED80F9392}" dt="2020-07-31T00:50:40.221" v="598" actId="27636"/>
          <ac:spMkLst>
            <pc:docMk/>
            <pc:sldMk cId="486689064" sldId="259"/>
            <ac:spMk id="3" creationId="{9FD2927D-9CBD-4441-8C00-FC8E50D36E25}"/>
          </ac:spMkLst>
        </pc:spChg>
        <pc:picChg chg="add mod">
          <ac:chgData name="John Falcone" userId="1fac64da71420b81" providerId="LiveId" clId="{A799029E-5BF6-4217-9527-3ABED80F9392}" dt="2020-07-30T23:42:17.948" v="228" actId="1076"/>
          <ac:picMkLst>
            <pc:docMk/>
            <pc:sldMk cId="486689064" sldId="259"/>
            <ac:picMk id="4" creationId="{B31F05AA-0061-41A0-8535-335F747FD417}"/>
          </ac:picMkLst>
        </pc:picChg>
      </pc:sldChg>
      <pc:sldChg chg="addSp delSp modSp new mod modClrScheme chgLayout">
        <pc:chgData name="John Falcone" userId="1fac64da71420b81" providerId="LiveId" clId="{A799029E-5BF6-4217-9527-3ABED80F9392}" dt="2020-07-31T00:48:00.504" v="573" actId="20577"/>
        <pc:sldMkLst>
          <pc:docMk/>
          <pc:sldMk cId="39234438" sldId="260"/>
        </pc:sldMkLst>
        <pc:spChg chg="del mod ord">
          <ac:chgData name="John Falcone" userId="1fac64da71420b81" providerId="LiveId" clId="{A799029E-5BF6-4217-9527-3ABED80F9392}" dt="2020-07-31T00:40:17.310" v="231" actId="700"/>
          <ac:spMkLst>
            <pc:docMk/>
            <pc:sldMk cId="39234438" sldId="260"/>
            <ac:spMk id="2" creationId="{B4416F36-8E6B-4B41-AE9C-88617CF443C9}"/>
          </ac:spMkLst>
        </pc:spChg>
        <pc:spChg chg="del mod ord">
          <ac:chgData name="John Falcone" userId="1fac64da71420b81" providerId="LiveId" clId="{A799029E-5BF6-4217-9527-3ABED80F9392}" dt="2020-07-31T00:40:17.310" v="231" actId="700"/>
          <ac:spMkLst>
            <pc:docMk/>
            <pc:sldMk cId="39234438" sldId="260"/>
            <ac:spMk id="3" creationId="{0851D0CB-BA0E-4151-9DBB-0D561EE53BF5}"/>
          </ac:spMkLst>
        </pc:spChg>
        <pc:spChg chg="add mod ord">
          <ac:chgData name="John Falcone" userId="1fac64da71420b81" providerId="LiveId" clId="{A799029E-5BF6-4217-9527-3ABED80F9392}" dt="2020-07-31T00:42:48.278" v="287" actId="20577"/>
          <ac:spMkLst>
            <pc:docMk/>
            <pc:sldMk cId="39234438" sldId="260"/>
            <ac:spMk id="4" creationId="{26365D11-F06F-43A0-B570-9EB45DCA6777}"/>
          </ac:spMkLst>
        </pc:spChg>
        <pc:spChg chg="add del mod ord">
          <ac:chgData name="John Falcone" userId="1fac64da71420b81" providerId="LiveId" clId="{A799029E-5BF6-4217-9527-3ABED80F9392}" dt="2020-07-31T00:43:07.684" v="288" actId="931"/>
          <ac:spMkLst>
            <pc:docMk/>
            <pc:sldMk cId="39234438" sldId="260"/>
            <ac:spMk id="5" creationId="{CC607E7E-66CA-4090-9628-1032C8084B31}"/>
          </ac:spMkLst>
        </pc:spChg>
        <pc:spChg chg="add del mod ord">
          <ac:chgData name="John Falcone" userId="1fac64da71420b81" providerId="LiveId" clId="{A799029E-5BF6-4217-9527-3ABED80F9392}" dt="2020-07-31T00:43:20.564" v="291" actId="931"/>
          <ac:spMkLst>
            <pc:docMk/>
            <pc:sldMk cId="39234438" sldId="260"/>
            <ac:spMk id="6" creationId="{149F1B0A-80F5-454B-9EF7-DDDAC05C562A}"/>
          </ac:spMkLst>
        </pc:spChg>
        <pc:spChg chg="add del mod">
          <ac:chgData name="John Falcone" userId="1fac64da71420b81" providerId="LiveId" clId="{A799029E-5BF6-4217-9527-3ABED80F9392}" dt="2020-07-31T00:44:27.906" v="306"/>
          <ac:spMkLst>
            <pc:docMk/>
            <pc:sldMk cId="39234438" sldId="260"/>
            <ac:spMk id="11" creationId="{739DE6BC-914A-4ADF-A8E3-62A44BDDE683}"/>
          </ac:spMkLst>
        </pc:spChg>
        <pc:spChg chg="add del mod">
          <ac:chgData name="John Falcone" userId="1fac64da71420b81" providerId="LiveId" clId="{A799029E-5BF6-4217-9527-3ABED80F9392}" dt="2020-07-31T00:44:27.907" v="308"/>
          <ac:spMkLst>
            <pc:docMk/>
            <pc:sldMk cId="39234438" sldId="260"/>
            <ac:spMk id="12" creationId="{D3675576-2BE8-4A28-A83F-9DA5D99F2F04}"/>
          </ac:spMkLst>
        </pc:spChg>
        <pc:spChg chg="add del mod">
          <ac:chgData name="John Falcone" userId="1fac64da71420b81" providerId="LiveId" clId="{A799029E-5BF6-4217-9527-3ABED80F9392}" dt="2020-07-31T00:45:10.988" v="317"/>
          <ac:spMkLst>
            <pc:docMk/>
            <pc:sldMk cId="39234438" sldId="260"/>
            <ac:spMk id="13" creationId="{16C647F3-961C-41BC-BA0C-D92AE0039B1D}"/>
          </ac:spMkLst>
        </pc:spChg>
        <pc:spChg chg="add mod">
          <ac:chgData name="John Falcone" userId="1fac64da71420b81" providerId="LiveId" clId="{A799029E-5BF6-4217-9527-3ABED80F9392}" dt="2020-07-31T00:48:00.504" v="573" actId="20577"/>
          <ac:spMkLst>
            <pc:docMk/>
            <pc:sldMk cId="39234438" sldId="260"/>
            <ac:spMk id="14" creationId="{2AD19BE1-CA4B-4F23-8743-CA78131A1484}"/>
          </ac:spMkLst>
        </pc:spChg>
        <pc:picChg chg="add mod">
          <ac:chgData name="John Falcone" userId="1fac64da71420b81" providerId="LiveId" clId="{A799029E-5BF6-4217-9527-3ABED80F9392}" dt="2020-07-31T00:44:46.317" v="312" actId="1076"/>
          <ac:picMkLst>
            <pc:docMk/>
            <pc:sldMk cId="39234438" sldId="260"/>
            <ac:picMk id="8" creationId="{CA3C2A68-DB5A-4AFD-8EA5-E12BBDB9AB15}"/>
          </ac:picMkLst>
        </pc:picChg>
        <pc:picChg chg="add mod">
          <ac:chgData name="John Falcone" userId="1fac64da71420b81" providerId="LiveId" clId="{A799029E-5BF6-4217-9527-3ABED80F9392}" dt="2020-07-31T00:44:47.739" v="313" actId="1076"/>
          <ac:picMkLst>
            <pc:docMk/>
            <pc:sldMk cId="39234438" sldId="260"/>
            <ac:picMk id="10" creationId="{B99101D3-8699-479A-AA1B-3B51DE3745C6}"/>
          </ac:picMkLst>
        </pc:picChg>
      </pc:sldChg>
      <pc:sldChg chg="addSp delSp modSp new del mod setBg modClrScheme setClrOvrMap chgLayout">
        <pc:chgData name="John Falcone" userId="1fac64da71420b81" providerId="LiveId" clId="{A799029E-5BF6-4217-9527-3ABED80F9392}" dt="2020-07-30T23:42:27.859" v="229" actId="2696"/>
        <pc:sldMkLst>
          <pc:docMk/>
          <pc:sldMk cId="292278666" sldId="260"/>
        </pc:sldMkLst>
        <pc:spChg chg="del mod ord">
          <ac:chgData name="John Falcone" userId="1fac64da71420b81" providerId="LiveId" clId="{A799029E-5BF6-4217-9527-3ABED80F9392}" dt="2020-07-30T23:27:38.179" v="43" actId="700"/>
          <ac:spMkLst>
            <pc:docMk/>
            <pc:sldMk cId="292278666" sldId="260"/>
            <ac:spMk id="2" creationId="{72813680-0FC0-4F78-96B3-8D3407B2C668}"/>
          </ac:spMkLst>
        </pc:spChg>
        <pc:spChg chg="del mod ord">
          <ac:chgData name="John Falcone" userId="1fac64da71420b81" providerId="LiveId" clId="{A799029E-5BF6-4217-9527-3ABED80F9392}" dt="2020-07-30T23:27:38.179" v="43" actId="700"/>
          <ac:spMkLst>
            <pc:docMk/>
            <pc:sldMk cId="292278666" sldId="260"/>
            <ac:spMk id="3" creationId="{4B85C7B7-B86E-4BFC-9A23-1AB4FCC1FFBE}"/>
          </ac:spMkLst>
        </pc:spChg>
        <pc:spChg chg="add mod ord">
          <ac:chgData name="John Falcone" userId="1fac64da71420b81" providerId="LiveId" clId="{A799029E-5BF6-4217-9527-3ABED80F9392}" dt="2020-07-30T23:40:07.976" v="200" actId="27636"/>
          <ac:spMkLst>
            <pc:docMk/>
            <pc:sldMk cId="292278666" sldId="260"/>
            <ac:spMk id="4" creationId="{DD1F0F71-0222-43C4-9D81-90E964A82446}"/>
          </ac:spMkLst>
        </pc:spChg>
        <pc:spChg chg="add del mod ord">
          <ac:chgData name="John Falcone" userId="1fac64da71420b81" providerId="LiveId" clId="{A799029E-5BF6-4217-9527-3ABED80F9392}" dt="2020-07-30T23:36:56.602" v="44" actId="931"/>
          <ac:spMkLst>
            <pc:docMk/>
            <pc:sldMk cId="292278666" sldId="260"/>
            <ac:spMk id="5" creationId="{99C33611-C503-45D1-95E3-25F6294CC4E7}"/>
          </ac:spMkLst>
        </pc:spChg>
        <pc:spChg chg="add mod ord">
          <ac:chgData name="John Falcone" userId="1fac64da71420b81" providerId="LiveId" clId="{A799029E-5BF6-4217-9527-3ABED80F9392}" dt="2020-07-30T23:40:54.296" v="211" actId="12"/>
          <ac:spMkLst>
            <pc:docMk/>
            <pc:sldMk cId="292278666" sldId="260"/>
            <ac:spMk id="6" creationId="{C50CAD13-9F10-4623-BCE2-B6335BBA8218}"/>
          </ac:spMkLst>
        </pc:spChg>
        <pc:spChg chg="add mod">
          <ac:chgData name="John Falcone" userId="1fac64da71420b81" providerId="LiveId" clId="{A799029E-5BF6-4217-9527-3ABED80F9392}" dt="2020-07-30T23:42:07.373" v="224" actId="21"/>
          <ac:spMkLst>
            <pc:docMk/>
            <pc:sldMk cId="292278666" sldId="260"/>
            <ac:spMk id="10" creationId="{0B688128-4DA6-4615-8729-159EC49FB185}"/>
          </ac:spMkLst>
        </pc:spChg>
        <pc:spChg chg="add del">
          <ac:chgData name="John Falcone" userId="1fac64da71420b81" providerId="LiveId" clId="{A799029E-5BF6-4217-9527-3ABED80F9392}" dt="2020-07-30T23:39:51.456" v="196" actId="26606"/>
          <ac:spMkLst>
            <pc:docMk/>
            <pc:sldMk cId="292278666" sldId="260"/>
            <ac:spMk id="17" creationId="{4AC0CD9D-7610-4620-93B4-798CCD9AB581}"/>
          </ac:spMkLst>
        </pc:spChg>
        <pc:spChg chg="add del">
          <ac:chgData name="John Falcone" userId="1fac64da71420b81" providerId="LiveId" clId="{A799029E-5BF6-4217-9527-3ABED80F9392}" dt="2020-07-30T23:39:51.456" v="196" actId="26606"/>
          <ac:spMkLst>
            <pc:docMk/>
            <pc:sldMk cId="292278666" sldId="260"/>
            <ac:spMk id="23" creationId="{DE4D62F9-188E-4530-84C2-24BDEE4BEB82}"/>
          </ac:spMkLst>
        </pc:spChg>
        <pc:spChg chg="add del">
          <ac:chgData name="John Falcone" userId="1fac64da71420b81" providerId="LiveId" clId="{A799029E-5BF6-4217-9527-3ABED80F9392}" dt="2020-07-30T23:39:51.456" v="196" actId="26606"/>
          <ac:spMkLst>
            <pc:docMk/>
            <pc:sldMk cId="292278666" sldId="260"/>
            <ac:spMk id="25" creationId="{757B325C-3E35-45CF-9D07-3BCB281F3B9C}"/>
          </ac:spMkLst>
        </pc:spChg>
        <pc:spChg chg="add del">
          <ac:chgData name="John Falcone" userId="1fac64da71420b81" providerId="LiveId" clId="{A799029E-5BF6-4217-9527-3ABED80F9392}" dt="2020-07-30T23:39:51.456" v="196" actId="26606"/>
          <ac:spMkLst>
            <pc:docMk/>
            <pc:sldMk cId="292278666" sldId="260"/>
            <ac:spMk id="27" creationId="{C24BEC42-AFF3-40D1-93A2-A27A42E1E23C}"/>
          </ac:spMkLst>
        </pc:spChg>
        <pc:spChg chg="add del">
          <ac:chgData name="John Falcone" userId="1fac64da71420b81" providerId="LiveId" clId="{A799029E-5BF6-4217-9527-3ABED80F9392}" dt="2020-07-30T23:39:51.456" v="196" actId="26606"/>
          <ac:spMkLst>
            <pc:docMk/>
            <pc:sldMk cId="292278666" sldId="260"/>
            <ac:spMk id="29" creationId="{608F427C-1EC9-4280-9367-F2B3AA063E82}"/>
          </ac:spMkLst>
        </pc:spChg>
        <pc:spChg chg="add del">
          <ac:chgData name="John Falcone" userId="1fac64da71420b81" providerId="LiveId" clId="{A799029E-5BF6-4217-9527-3ABED80F9392}" dt="2020-07-30T23:39:51.456" v="196" actId="26606"/>
          <ac:spMkLst>
            <pc:docMk/>
            <pc:sldMk cId="292278666" sldId="260"/>
            <ac:spMk id="31" creationId="{F98810A7-E114-447A-A7D6-69B27CFB5650}"/>
          </ac:spMkLst>
        </pc:spChg>
        <pc:spChg chg="add">
          <ac:chgData name="John Falcone" userId="1fac64da71420b81" providerId="LiveId" clId="{A799029E-5BF6-4217-9527-3ABED80F9392}" dt="2020-07-30T23:39:51.456" v="196" actId="26606"/>
          <ac:spMkLst>
            <pc:docMk/>
            <pc:sldMk cId="292278666" sldId="260"/>
            <ac:spMk id="40" creationId="{989BE678-777B-482A-A616-FEDC47B162E5}"/>
          </ac:spMkLst>
        </pc:spChg>
        <pc:spChg chg="add">
          <ac:chgData name="John Falcone" userId="1fac64da71420b81" providerId="LiveId" clId="{A799029E-5BF6-4217-9527-3ABED80F9392}" dt="2020-07-30T23:39:51.456" v="196" actId="26606"/>
          <ac:spMkLst>
            <pc:docMk/>
            <pc:sldMk cId="292278666" sldId="260"/>
            <ac:spMk id="46" creationId="{D28BE0C3-2102-4820-B88B-A448B1840D14}"/>
          </ac:spMkLst>
        </pc:spChg>
        <pc:picChg chg="add del mod ord">
          <ac:chgData name="John Falcone" userId="1fac64da71420b81" providerId="LiveId" clId="{A799029E-5BF6-4217-9527-3ABED80F9392}" dt="2020-07-30T23:42:07.373" v="224" actId="21"/>
          <ac:picMkLst>
            <pc:docMk/>
            <pc:sldMk cId="292278666" sldId="260"/>
            <ac:picMk id="8" creationId="{85904D7C-CA6C-4B84-8887-5216D9338006}"/>
          </ac:picMkLst>
        </pc:picChg>
        <pc:picChg chg="add del">
          <ac:chgData name="John Falcone" userId="1fac64da71420b81" providerId="LiveId" clId="{A799029E-5BF6-4217-9527-3ABED80F9392}" dt="2020-07-30T23:39:51.456" v="196" actId="26606"/>
          <ac:picMkLst>
            <pc:docMk/>
            <pc:sldMk cId="292278666" sldId="260"/>
            <ac:picMk id="13" creationId="{41B68C77-138E-4BF7-A276-BD0C78A4219F}"/>
          </ac:picMkLst>
        </pc:picChg>
        <pc:picChg chg="add del">
          <ac:chgData name="John Falcone" userId="1fac64da71420b81" providerId="LiveId" clId="{A799029E-5BF6-4217-9527-3ABED80F9392}" dt="2020-07-30T23:39:51.456" v="196" actId="26606"/>
          <ac:picMkLst>
            <pc:docMk/>
            <pc:sldMk cId="292278666" sldId="260"/>
            <ac:picMk id="15" creationId="{7C268552-D473-46ED-B1B8-422042C4DEF1}"/>
          </ac:picMkLst>
        </pc:picChg>
        <pc:picChg chg="add del">
          <ac:chgData name="John Falcone" userId="1fac64da71420b81" providerId="LiveId" clId="{A799029E-5BF6-4217-9527-3ABED80F9392}" dt="2020-07-30T23:39:51.456" v="196" actId="26606"/>
          <ac:picMkLst>
            <pc:docMk/>
            <pc:sldMk cId="292278666" sldId="260"/>
            <ac:picMk id="19" creationId="{B9238B3E-24AA-439A-B527-6C5DF6D72145}"/>
          </ac:picMkLst>
        </pc:picChg>
        <pc:picChg chg="add del">
          <ac:chgData name="John Falcone" userId="1fac64da71420b81" providerId="LiveId" clId="{A799029E-5BF6-4217-9527-3ABED80F9392}" dt="2020-07-30T23:39:51.456" v="196" actId="26606"/>
          <ac:picMkLst>
            <pc:docMk/>
            <pc:sldMk cId="292278666" sldId="260"/>
            <ac:picMk id="21" creationId="{69F01145-BEA3-4CBF-AA21-10077B948CA8}"/>
          </ac:picMkLst>
        </pc:picChg>
        <pc:picChg chg="add">
          <ac:chgData name="John Falcone" userId="1fac64da71420b81" providerId="LiveId" clId="{A799029E-5BF6-4217-9527-3ABED80F9392}" dt="2020-07-30T23:39:51.456" v="196" actId="26606"/>
          <ac:picMkLst>
            <pc:docMk/>
            <pc:sldMk cId="292278666" sldId="260"/>
            <ac:picMk id="36" creationId="{DF19BAF3-7E20-4B9D-B544-BABAEEA1FA75}"/>
          </ac:picMkLst>
        </pc:picChg>
        <pc:picChg chg="add">
          <ac:chgData name="John Falcone" userId="1fac64da71420b81" providerId="LiveId" clId="{A799029E-5BF6-4217-9527-3ABED80F9392}" dt="2020-07-30T23:39:51.456" v="196" actId="26606"/>
          <ac:picMkLst>
            <pc:docMk/>
            <pc:sldMk cId="292278666" sldId="260"/>
            <ac:picMk id="38" creationId="{950648F4-ABCD-4DF0-8641-76CFB2354721}"/>
          </ac:picMkLst>
        </pc:picChg>
        <pc:picChg chg="add">
          <ac:chgData name="John Falcone" userId="1fac64da71420b81" providerId="LiveId" clId="{A799029E-5BF6-4217-9527-3ABED80F9392}" dt="2020-07-30T23:39:51.456" v="196" actId="26606"/>
          <ac:picMkLst>
            <pc:docMk/>
            <pc:sldMk cId="292278666" sldId="260"/>
            <ac:picMk id="42" creationId="{CF1EB4BD-9C7E-4AA3-9681-C7EB0DA6250B}"/>
          </ac:picMkLst>
        </pc:picChg>
        <pc:picChg chg="add">
          <ac:chgData name="John Falcone" userId="1fac64da71420b81" providerId="LiveId" clId="{A799029E-5BF6-4217-9527-3ABED80F9392}" dt="2020-07-30T23:39:51.456" v="196" actId="26606"/>
          <ac:picMkLst>
            <pc:docMk/>
            <pc:sldMk cId="292278666" sldId="260"/>
            <ac:picMk id="44" creationId="{94AAE3AA-3759-4D28-B0EF-575F25A5146C}"/>
          </ac:picMkLst>
        </pc:picChg>
      </pc:sldChg>
      <pc:sldChg chg="addSp delSp modSp new mod modClrScheme chgLayout">
        <pc:chgData name="John Falcone" userId="1fac64da71420b81" providerId="LiveId" clId="{A799029E-5BF6-4217-9527-3ABED80F9392}" dt="2020-07-31T00:54:04.228" v="839" actId="1076"/>
        <pc:sldMkLst>
          <pc:docMk/>
          <pc:sldMk cId="3430302493" sldId="261"/>
        </pc:sldMkLst>
        <pc:spChg chg="del">
          <ac:chgData name="John Falcone" userId="1fac64da71420b81" providerId="LiveId" clId="{A799029E-5BF6-4217-9527-3ABED80F9392}" dt="2020-07-31T00:49:30.418" v="575" actId="700"/>
          <ac:spMkLst>
            <pc:docMk/>
            <pc:sldMk cId="3430302493" sldId="261"/>
            <ac:spMk id="2" creationId="{7D03FC1E-550A-4B3E-8F20-DDF06125A2E3}"/>
          </ac:spMkLst>
        </pc:spChg>
        <pc:spChg chg="del">
          <ac:chgData name="John Falcone" userId="1fac64da71420b81" providerId="LiveId" clId="{A799029E-5BF6-4217-9527-3ABED80F9392}" dt="2020-07-31T00:49:30.418" v="575" actId="700"/>
          <ac:spMkLst>
            <pc:docMk/>
            <pc:sldMk cId="3430302493" sldId="261"/>
            <ac:spMk id="3" creationId="{1615D942-89FB-4AF9-9144-6D056744BED1}"/>
          </ac:spMkLst>
        </pc:spChg>
        <pc:spChg chg="del">
          <ac:chgData name="John Falcone" userId="1fac64da71420b81" providerId="LiveId" clId="{A799029E-5BF6-4217-9527-3ABED80F9392}" dt="2020-07-31T00:49:30.418" v="575" actId="700"/>
          <ac:spMkLst>
            <pc:docMk/>
            <pc:sldMk cId="3430302493" sldId="261"/>
            <ac:spMk id="4" creationId="{19273129-BEC8-4B8C-8E63-89BFC5174D31}"/>
          </ac:spMkLst>
        </pc:spChg>
        <pc:spChg chg="add mod">
          <ac:chgData name="John Falcone" userId="1fac64da71420b81" providerId="LiveId" clId="{A799029E-5BF6-4217-9527-3ABED80F9392}" dt="2020-07-31T00:54:04.228" v="839" actId="1076"/>
          <ac:spMkLst>
            <pc:docMk/>
            <pc:sldMk cId="3430302493" sldId="261"/>
            <ac:spMk id="5" creationId="{BA809DE7-7906-4896-8D5F-BC71D184188E}"/>
          </ac:spMkLst>
        </pc:spChg>
        <pc:spChg chg="add del mod">
          <ac:chgData name="John Falcone" userId="1fac64da71420b81" providerId="LiveId" clId="{A799029E-5BF6-4217-9527-3ABED80F9392}" dt="2020-07-31T00:51:07.309" v="629" actId="931"/>
          <ac:spMkLst>
            <pc:docMk/>
            <pc:sldMk cId="3430302493" sldId="261"/>
            <ac:spMk id="6" creationId="{C6010D36-4822-4DEA-8BB1-083368CC6661}"/>
          </ac:spMkLst>
        </pc:spChg>
        <pc:spChg chg="add del mod">
          <ac:chgData name="John Falcone" userId="1fac64da71420b81" providerId="LiveId" clId="{A799029E-5BF6-4217-9527-3ABED80F9392}" dt="2020-07-31T00:51:15.079" v="632" actId="478"/>
          <ac:spMkLst>
            <pc:docMk/>
            <pc:sldMk cId="3430302493" sldId="261"/>
            <ac:spMk id="7" creationId="{3A883216-6249-4E21-B686-9C9FC40A6F5D}"/>
          </ac:spMkLst>
        </pc:spChg>
        <pc:spChg chg="add mod">
          <ac:chgData name="John Falcone" userId="1fac64da71420b81" providerId="LiveId" clId="{A799029E-5BF6-4217-9527-3ABED80F9392}" dt="2020-07-31T00:53:45.703" v="836" actId="20577"/>
          <ac:spMkLst>
            <pc:docMk/>
            <pc:sldMk cId="3430302493" sldId="261"/>
            <ac:spMk id="10" creationId="{9E4F1F1F-616B-4388-BCCE-C314C9F71562}"/>
          </ac:spMkLst>
        </pc:spChg>
        <pc:picChg chg="add mod">
          <ac:chgData name="John Falcone" userId="1fac64da71420b81" providerId="LiveId" clId="{A799029E-5BF6-4217-9527-3ABED80F9392}" dt="2020-07-31T00:53:57.579" v="838" actId="1076"/>
          <ac:picMkLst>
            <pc:docMk/>
            <pc:sldMk cId="3430302493" sldId="261"/>
            <ac:picMk id="9" creationId="{7175E657-FDEA-4B0E-9761-F1ED4BF94F78}"/>
          </ac:picMkLst>
        </pc:picChg>
      </pc:sldChg>
      <pc:sldChg chg="addSp delSp modSp new mod setBg">
        <pc:chgData name="John Falcone" userId="1fac64da71420b81" providerId="LiveId" clId="{A799029E-5BF6-4217-9527-3ABED80F9392}" dt="2020-07-31T01:01:41.625" v="1330" actId="20577"/>
        <pc:sldMkLst>
          <pc:docMk/>
          <pc:sldMk cId="2801619004" sldId="262"/>
        </pc:sldMkLst>
        <pc:spChg chg="mod">
          <ac:chgData name="John Falcone" userId="1fac64da71420b81" providerId="LiveId" clId="{A799029E-5BF6-4217-9527-3ABED80F9392}" dt="2020-07-31T01:00:29.772" v="1198" actId="26606"/>
          <ac:spMkLst>
            <pc:docMk/>
            <pc:sldMk cId="2801619004" sldId="262"/>
            <ac:spMk id="2" creationId="{79855E5B-A13F-4C06-8D1B-03ECC978A581}"/>
          </ac:spMkLst>
        </pc:spChg>
        <pc:spChg chg="del">
          <ac:chgData name="John Falcone" userId="1fac64da71420b81" providerId="LiveId" clId="{A799029E-5BF6-4217-9527-3ABED80F9392}" dt="2020-07-31T00:54:44.209" v="881" actId="931"/>
          <ac:spMkLst>
            <pc:docMk/>
            <pc:sldMk cId="2801619004" sldId="262"/>
            <ac:spMk id="3" creationId="{ADD3F65A-88BD-4E90-A362-BCD72A6C679B}"/>
          </ac:spMkLst>
        </pc:spChg>
        <pc:spChg chg="del">
          <ac:chgData name="John Falcone" userId="1fac64da71420b81" providerId="LiveId" clId="{A799029E-5BF6-4217-9527-3ABED80F9392}" dt="2020-07-31T00:55:01.494" v="885" actId="931"/>
          <ac:spMkLst>
            <pc:docMk/>
            <pc:sldMk cId="2801619004" sldId="262"/>
            <ac:spMk id="4" creationId="{66575F30-9165-4D63-A27D-0EB67FA8C27C}"/>
          </ac:spMkLst>
        </pc:spChg>
        <pc:spChg chg="add mod">
          <ac:chgData name="John Falcone" userId="1fac64da71420b81" providerId="LiveId" clId="{A799029E-5BF6-4217-9527-3ABED80F9392}" dt="2020-07-31T01:01:41.625" v="1330" actId="20577"/>
          <ac:spMkLst>
            <pc:docMk/>
            <pc:sldMk cId="2801619004" sldId="262"/>
            <ac:spMk id="13" creationId="{57F1DE77-F2A0-4EEC-9F17-73A510FA66E4}"/>
          </ac:spMkLst>
        </pc:spChg>
        <pc:spChg chg="add del">
          <ac:chgData name="John Falcone" userId="1fac64da71420b81" providerId="LiveId" clId="{A799029E-5BF6-4217-9527-3ABED80F9392}" dt="2020-07-31T01:00:29.772" v="1198" actId="26606"/>
          <ac:spMkLst>
            <pc:docMk/>
            <pc:sldMk cId="2801619004" sldId="262"/>
            <ac:spMk id="22" creationId="{D6573690-978D-48A4-8645-0E01F8211B71}"/>
          </ac:spMkLst>
        </pc:spChg>
        <pc:spChg chg="add del">
          <ac:chgData name="John Falcone" userId="1fac64da71420b81" providerId="LiveId" clId="{A799029E-5BF6-4217-9527-3ABED80F9392}" dt="2020-07-31T01:00:29.772" v="1198" actId="26606"/>
          <ac:spMkLst>
            <pc:docMk/>
            <pc:sldMk cId="2801619004" sldId="262"/>
            <ac:spMk id="28" creationId="{858084FA-40DB-44FC-94DA-93AA71CD6924}"/>
          </ac:spMkLst>
        </pc:spChg>
        <pc:spChg chg="add del">
          <ac:chgData name="John Falcone" userId="1fac64da71420b81" providerId="LiveId" clId="{A799029E-5BF6-4217-9527-3ABED80F9392}" dt="2020-07-31T01:00:29.772" v="1198" actId="26606"/>
          <ac:spMkLst>
            <pc:docMk/>
            <pc:sldMk cId="2801619004" sldId="262"/>
            <ac:spMk id="30" creationId="{6B41991E-FEAE-49BB-BDDD-80639BB61C96}"/>
          </ac:spMkLst>
        </pc:spChg>
        <pc:picChg chg="add mod ord">
          <ac:chgData name="John Falcone" userId="1fac64da71420b81" providerId="LiveId" clId="{A799029E-5BF6-4217-9527-3ABED80F9392}" dt="2020-07-31T01:00:29.772" v="1198" actId="26606"/>
          <ac:picMkLst>
            <pc:docMk/>
            <pc:sldMk cId="2801619004" sldId="262"/>
            <ac:picMk id="6" creationId="{7DF249AA-1D76-4F6F-9FA7-4F8E5AE81763}"/>
          </ac:picMkLst>
        </pc:picChg>
        <pc:picChg chg="add mod ord">
          <ac:chgData name="John Falcone" userId="1fac64da71420b81" providerId="LiveId" clId="{A799029E-5BF6-4217-9527-3ABED80F9392}" dt="2020-07-31T01:00:29.772" v="1198" actId="26606"/>
          <ac:picMkLst>
            <pc:docMk/>
            <pc:sldMk cId="2801619004" sldId="262"/>
            <ac:picMk id="8" creationId="{52838E76-AD20-4854-AD87-71241DE5079C}"/>
          </ac:picMkLst>
        </pc:picChg>
        <pc:picChg chg="add mod ord">
          <ac:chgData name="John Falcone" userId="1fac64da71420b81" providerId="LiveId" clId="{A799029E-5BF6-4217-9527-3ABED80F9392}" dt="2020-07-31T01:00:29.772" v="1198" actId="26606"/>
          <ac:picMkLst>
            <pc:docMk/>
            <pc:sldMk cId="2801619004" sldId="262"/>
            <ac:picMk id="10" creationId="{3BA6404C-B90D-4FD4-85B5-D78E1D1BE430}"/>
          </ac:picMkLst>
        </pc:picChg>
        <pc:picChg chg="add mod">
          <ac:chgData name="John Falcone" userId="1fac64da71420b81" providerId="LiveId" clId="{A799029E-5BF6-4217-9527-3ABED80F9392}" dt="2020-07-31T01:00:29.772" v="1198" actId="26606"/>
          <ac:picMkLst>
            <pc:docMk/>
            <pc:sldMk cId="2801619004" sldId="262"/>
            <ac:picMk id="12" creationId="{10E4B6B2-DF12-4D1B-8A63-EA745F88C077}"/>
          </ac:picMkLst>
        </pc:picChg>
        <pc:picChg chg="add del">
          <ac:chgData name="John Falcone" userId="1fac64da71420b81" providerId="LiveId" clId="{A799029E-5BF6-4217-9527-3ABED80F9392}" dt="2020-07-31T01:00:29.772" v="1198" actId="26606"/>
          <ac:picMkLst>
            <pc:docMk/>
            <pc:sldMk cId="2801619004" sldId="262"/>
            <ac:picMk id="18" creationId="{1530DCFF-08F5-434A-A0D5-F3E89407A615}"/>
          </ac:picMkLst>
        </pc:picChg>
        <pc:picChg chg="add del">
          <ac:chgData name="John Falcone" userId="1fac64da71420b81" providerId="LiveId" clId="{A799029E-5BF6-4217-9527-3ABED80F9392}" dt="2020-07-31T01:00:29.772" v="1198" actId="26606"/>
          <ac:picMkLst>
            <pc:docMk/>
            <pc:sldMk cId="2801619004" sldId="262"/>
            <ac:picMk id="20" creationId="{24011A3A-9884-40BF-94F6-0625A0ADD326}"/>
          </ac:picMkLst>
        </pc:picChg>
        <pc:picChg chg="add del">
          <ac:chgData name="John Falcone" userId="1fac64da71420b81" providerId="LiveId" clId="{A799029E-5BF6-4217-9527-3ABED80F9392}" dt="2020-07-31T01:00:29.772" v="1198" actId="26606"/>
          <ac:picMkLst>
            <pc:docMk/>
            <pc:sldMk cId="2801619004" sldId="262"/>
            <ac:picMk id="24" creationId="{D4B84446-184D-45CE-9532-48179EAE58C9}"/>
          </ac:picMkLst>
        </pc:picChg>
        <pc:picChg chg="add del">
          <ac:chgData name="John Falcone" userId="1fac64da71420b81" providerId="LiveId" clId="{A799029E-5BF6-4217-9527-3ABED80F9392}" dt="2020-07-31T01:00:29.772" v="1198" actId="26606"/>
          <ac:picMkLst>
            <pc:docMk/>
            <pc:sldMk cId="2801619004" sldId="262"/>
            <ac:picMk id="26" creationId="{C9229660-8639-44E7-B486-7436516E6B62}"/>
          </ac:picMkLst>
        </pc:picChg>
      </pc:sldChg>
      <pc:sldChg chg="addSp delSp modSp new mod">
        <pc:chgData name="John Falcone" userId="1fac64da71420b81" providerId="LiveId" clId="{A799029E-5BF6-4217-9527-3ABED80F9392}" dt="2020-07-31T01:02:44.583" v="1364" actId="1076"/>
        <pc:sldMkLst>
          <pc:docMk/>
          <pc:sldMk cId="4234809153" sldId="263"/>
        </pc:sldMkLst>
        <pc:spChg chg="mod">
          <ac:chgData name="John Falcone" userId="1fac64da71420b81" providerId="LiveId" clId="{A799029E-5BF6-4217-9527-3ABED80F9392}" dt="2020-07-31T01:02:24.112" v="1358" actId="20577"/>
          <ac:spMkLst>
            <pc:docMk/>
            <pc:sldMk cId="4234809153" sldId="263"/>
            <ac:spMk id="2" creationId="{EF61FAED-6EAC-4C7C-B2E5-89CD3F088CD9}"/>
          </ac:spMkLst>
        </pc:spChg>
        <pc:spChg chg="del">
          <ac:chgData name="John Falcone" userId="1fac64da71420b81" providerId="LiveId" clId="{A799029E-5BF6-4217-9527-3ABED80F9392}" dt="2020-07-31T01:02:30.255" v="1359" actId="931"/>
          <ac:spMkLst>
            <pc:docMk/>
            <pc:sldMk cId="4234809153" sldId="263"/>
            <ac:spMk id="3" creationId="{F13EAD69-F274-4548-BB01-A53289529FBE}"/>
          </ac:spMkLst>
        </pc:spChg>
        <pc:picChg chg="add mod">
          <ac:chgData name="John Falcone" userId="1fac64da71420b81" providerId="LiveId" clId="{A799029E-5BF6-4217-9527-3ABED80F9392}" dt="2020-07-31T01:02:44.583" v="1364" actId="1076"/>
          <ac:picMkLst>
            <pc:docMk/>
            <pc:sldMk cId="4234809153" sldId="263"/>
            <ac:picMk id="5" creationId="{BB8BBF10-7E54-4872-94CB-B231910DF8D2}"/>
          </ac:picMkLst>
        </pc:picChg>
      </pc:sldChg>
    </pc:docChg>
  </pc:docChgLst>
  <pc:docChgLst>
    <pc:chgData name="John Falcone" userId="1fac64da71420b81" providerId="LiveId" clId="{4DED248E-BB03-4A61-BB2C-9BF06073F22B}"/>
    <pc:docChg chg="custSel addSld modSld">
      <pc:chgData name="John Falcone" userId="1fac64da71420b81" providerId="LiveId" clId="{4DED248E-BB03-4A61-BB2C-9BF06073F22B}" dt="2020-08-01T15:06:56.463" v="3410" actId="20577"/>
      <pc:docMkLst>
        <pc:docMk/>
      </pc:docMkLst>
      <pc:sldChg chg="modSp mod">
        <pc:chgData name="John Falcone" userId="1fac64da71420b81" providerId="LiveId" clId="{4DED248E-BB03-4A61-BB2C-9BF06073F22B}" dt="2020-08-01T14:25:33.854" v="955" actId="14100"/>
        <pc:sldMkLst>
          <pc:docMk/>
          <pc:sldMk cId="4234809153" sldId="263"/>
        </pc:sldMkLst>
        <pc:picChg chg="mod">
          <ac:chgData name="John Falcone" userId="1fac64da71420b81" providerId="LiveId" clId="{4DED248E-BB03-4A61-BB2C-9BF06073F22B}" dt="2020-08-01T14:25:33.854" v="955" actId="14100"/>
          <ac:picMkLst>
            <pc:docMk/>
            <pc:sldMk cId="4234809153" sldId="263"/>
            <ac:picMk id="7" creationId="{8A998814-C5B0-854A-934F-81E8C54BB771}"/>
          </ac:picMkLst>
        </pc:picChg>
      </pc:sldChg>
      <pc:sldChg chg="addSp delSp modSp new mod modClrScheme chgLayout modNotesTx">
        <pc:chgData name="John Falcone" userId="1fac64da71420b81" providerId="LiveId" clId="{4DED248E-BB03-4A61-BB2C-9BF06073F22B}" dt="2020-08-01T15:01:30.358" v="2509" actId="1076"/>
        <pc:sldMkLst>
          <pc:docMk/>
          <pc:sldMk cId="1844854528" sldId="264"/>
        </pc:sldMkLst>
        <pc:spChg chg="del mod ord">
          <ac:chgData name="John Falcone" userId="1fac64da71420b81" providerId="LiveId" clId="{4DED248E-BB03-4A61-BB2C-9BF06073F22B}" dt="2020-08-01T14:07:01.953" v="1" actId="700"/>
          <ac:spMkLst>
            <pc:docMk/>
            <pc:sldMk cId="1844854528" sldId="264"/>
            <ac:spMk id="2" creationId="{3786904E-0080-405D-B203-A3F40B5EB3D5}"/>
          </ac:spMkLst>
        </pc:spChg>
        <pc:spChg chg="del mod ord">
          <ac:chgData name="John Falcone" userId="1fac64da71420b81" providerId="LiveId" clId="{4DED248E-BB03-4A61-BB2C-9BF06073F22B}" dt="2020-08-01T14:07:01.953" v="1" actId="700"/>
          <ac:spMkLst>
            <pc:docMk/>
            <pc:sldMk cId="1844854528" sldId="264"/>
            <ac:spMk id="3" creationId="{E5ED0823-DEB1-4D08-AA39-5B67B99DDC54}"/>
          </ac:spMkLst>
        </pc:spChg>
        <pc:spChg chg="del mod ord">
          <ac:chgData name="John Falcone" userId="1fac64da71420b81" providerId="LiveId" clId="{4DED248E-BB03-4A61-BB2C-9BF06073F22B}" dt="2020-08-01T14:07:01.953" v="1" actId="700"/>
          <ac:spMkLst>
            <pc:docMk/>
            <pc:sldMk cId="1844854528" sldId="264"/>
            <ac:spMk id="4" creationId="{FA9A25AD-0EA2-4FF7-A2AE-B8FD69F763C0}"/>
          </ac:spMkLst>
        </pc:spChg>
        <pc:spChg chg="add mod ord">
          <ac:chgData name="John Falcone" userId="1fac64da71420b81" providerId="LiveId" clId="{4DED248E-BB03-4A61-BB2C-9BF06073F22B}" dt="2020-08-01T15:01:30.358" v="2509" actId="1076"/>
          <ac:spMkLst>
            <pc:docMk/>
            <pc:sldMk cId="1844854528" sldId="264"/>
            <ac:spMk id="5" creationId="{B5A9CBBF-21C2-46FD-9B81-9473352DF07B}"/>
          </ac:spMkLst>
        </pc:spChg>
        <pc:spChg chg="add mod ord">
          <ac:chgData name="John Falcone" userId="1fac64da71420b81" providerId="LiveId" clId="{4DED248E-BB03-4A61-BB2C-9BF06073F22B}" dt="2020-08-01T14:38:49.016" v="1400" actId="255"/>
          <ac:spMkLst>
            <pc:docMk/>
            <pc:sldMk cId="1844854528" sldId="264"/>
            <ac:spMk id="6" creationId="{A6C1DBB0-4567-4094-B7CD-B4C34877E1A1}"/>
          </ac:spMkLst>
        </pc:spChg>
        <pc:spChg chg="add mod ord">
          <ac:chgData name="John Falcone" userId="1fac64da71420b81" providerId="LiveId" clId="{4DED248E-BB03-4A61-BB2C-9BF06073F22B}" dt="2020-08-01T14:38:36.306" v="1399" actId="1076"/>
          <ac:spMkLst>
            <pc:docMk/>
            <pc:sldMk cId="1844854528" sldId="264"/>
            <ac:spMk id="7" creationId="{D7729938-1E58-4669-934D-E26FC4290FCE}"/>
          </ac:spMkLst>
        </pc:spChg>
        <pc:spChg chg="add mod ord">
          <ac:chgData name="John Falcone" userId="1fac64da71420b81" providerId="LiveId" clId="{4DED248E-BB03-4A61-BB2C-9BF06073F22B}" dt="2020-08-01T14:36:32.313" v="1208" actId="255"/>
          <ac:spMkLst>
            <pc:docMk/>
            <pc:sldMk cId="1844854528" sldId="264"/>
            <ac:spMk id="8" creationId="{94F8D431-6B3A-4DCA-B906-D193704C4CB2}"/>
          </ac:spMkLst>
        </pc:spChg>
        <pc:spChg chg="add mod ord">
          <ac:chgData name="John Falcone" userId="1fac64da71420b81" providerId="LiveId" clId="{4DED248E-BB03-4A61-BB2C-9BF06073F22B}" dt="2020-08-01T14:15:40.759" v="683" actId="20577"/>
          <ac:spMkLst>
            <pc:docMk/>
            <pc:sldMk cId="1844854528" sldId="264"/>
            <ac:spMk id="9" creationId="{718944B8-2E3F-4ACE-B256-CB47061F4445}"/>
          </ac:spMkLst>
        </pc:spChg>
        <pc:spChg chg="add mod ord">
          <ac:chgData name="John Falcone" userId="1fac64da71420b81" providerId="LiveId" clId="{4DED248E-BB03-4A61-BB2C-9BF06073F22B}" dt="2020-08-01T14:37:19.534" v="1270" actId="20577"/>
          <ac:spMkLst>
            <pc:docMk/>
            <pc:sldMk cId="1844854528" sldId="264"/>
            <ac:spMk id="10" creationId="{143696C7-3F81-45E9-8058-F70ABCBD0D2B}"/>
          </ac:spMkLst>
        </pc:spChg>
        <pc:spChg chg="add mod ord">
          <ac:chgData name="John Falcone" userId="1fac64da71420b81" providerId="LiveId" clId="{4DED248E-BB03-4A61-BB2C-9BF06073F22B}" dt="2020-08-01T14:42:20.627" v="1730" actId="20577"/>
          <ac:spMkLst>
            <pc:docMk/>
            <pc:sldMk cId="1844854528" sldId="264"/>
            <ac:spMk id="11" creationId="{B90D48A9-5917-450B-950F-A3FF3A3AD6EC}"/>
          </ac:spMkLst>
        </pc:spChg>
      </pc:sldChg>
      <pc:sldChg chg="addSp delSp modSp new mod modClrScheme chgLayout modNotesTx">
        <pc:chgData name="John Falcone" userId="1fac64da71420b81" providerId="LiveId" clId="{4DED248E-BB03-4A61-BB2C-9BF06073F22B}" dt="2020-08-01T15:01:13.602" v="2507" actId="14100"/>
        <pc:sldMkLst>
          <pc:docMk/>
          <pc:sldMk cId="3896498475" sldId="265"/>
        </pc:sldMkLst>
        <pc:spChg chg="del mod ord">
          <ac:chgData name="John Falcone" userId="1fac64da71420b81" providerId="LiveId" clId="{4DED248E-BB03-4A61-BB2C-9BF06073F22B}" dt="2020-08-01T14:12:25.533" v="422" actId="700"/>
          <ac:spMkLst>
            <pc:docMk/>
            <pc:sldMk cId="3896498475" sldId="265"/>
            <ac:spMk id="2" creationId="{53212BA4-743B-4477-BA56-1745C805E8C5}"/>
          </ac:spMkLst>
        </pc:spChg>
        <pc:spChg chg="del mod ord">
          <ac:chgData name="John Falcone" userId="1fac64da71420b81" providerId="LiveId" clId="{4DED248E-BB03-4A61-BB2C-9BF06073F22B}" dt="2020-08-01T14:12:25.533" v="422" actId="700"/>
          <ac:spMkLst>
            <pc:docMk/>
            <pc:sldMk cId="3896498475" sldId="265"/>
            <ac:spMk id="3" creationId="{3EAABC17-3D88-4AB7-AC9D-B81F1E3A08A4}"/>
          </ac:spMkLst>
        </pc:spChg>
        <pc:spChg chg="del">
          <ac:chgData name="John Falcone" userId="1fac64da71420b81" providerId="LiveId" clId="{4DED248E-BB03-4A61-BB2C-9BF06073F22B}" dt="2020-08-01T14:12:25.533" v="422" actId="700"/>
          <ac:spMkLst>
            <pc:docMk/>
            <pc:sldMk cId="3896498475" sldId="265"/>
            <ac:spMk id="4" creationId="{D073B81A-58A5-41D8-B99D-C12AABD29CA3}"/>
          </ac:spMkLst>
        </pc:spChg>
        <pc:spChg chg="del mod ord">
          <ac:chgData name="John Falcone" userId="1fac64da71420b81" providerId="LiveId" clId="{4DED248E-BB03-4A61-BB2C-9BF06073F22B}" dt="2020-08-01T14:12:25.533" v="422" actId="700"/>
          <ac:spMkLst>
            <pc:docMk/>
            <pc:sldMk cId="3896498475" sldId="265"/>
            <ac:spMk id="5" creationId="{16C17485-488B-43F0-A0AB-B26831D8B7E4}"/>
          </ac:spMkLst>
        </pc:spChg>
        <pc:spChg chg="del">
          <ac:chgData name="John Falcone" userId="1fac64da71420b81" providerId="LiveId" clId="{4DED248E-BB03-4A61-BB2C-9BF06073F22B}" dt="2020-08-01T14:12:25.533" v="422" actId="700"/>
          <ac:spMkLst>
            <pc:docMk/>
            <pc:sldMk cId="3896498475" sldId="265"/>
            <ac:spMk id="6" creationId="{F10F1044-0CD0-4705-9D38-8543A2CA9C77}"/>
          </ac:spMkLst>
        </pc:spChg>
        <pc:spChg chg="del">
          <ac:chgData name="John Falcone" userId="1fac64da71420b81" providerId="LiveId" clId="{4DED248E-BB03-4A61-BB2C-9BF06073F22B}" dt="2020-08-01T14:12:25.533" v="422" actId="700"/>
          <ac:spMkLst>
            <pc:docMk/>
            <pc:sldMk cId="3896498475" sldId="265"/>
            <ac:spMk id="7" creationId="{BFB58889-9339-42D0-8624-31B7B72E40D9}"/>
          </ac:spMkLst>
        </pc:spChg>
        <pc:spChg chg="del">
          <ac:chgData name="John Falcone" userId="1fac64da71420b81" providerId="LiveId" clId="{4DED248E-BB03-4A61-BB2C-9BF06073F22B}" dt="2020-08-01T14:12:25.533" v="422" actId="700"/>
          <ac:spMkLst>
            <pc:docMk/>
            <pc:sldMk cId="3896498475" sldId="265"/>
            <ac:spMk id="8" creationId="{E1655B42-72F6-4EA1-970F-FAA3A4445627}"/>
          </ac:spMkLst>
        </pc:spChg>
        <pc:spChg chg="add mod ord">
          <ac:chgData name="John Falcone" userId="1fac64da71420b81" providerId="LiveId" clId="{4DED248E-BB03-4A61-BB2C-9BF06073F22B}" dt="2020-08-01T15:01:13.602" v="2507" actId="14100"/>
          <ac:spMkLst>
            <pc:docMk/>
            <pc:sldMk cId="3896498475" sldId="265"/>
            <ac:spMk id="9" creationId="{EC2C6CE4-7503-4679-A050-992310594611}"/>
          </ac:spMkLst>
        </pc:spChg>
        <pc:spChg chg="add mod ord">
          <ac:chgData name="John Falcone" userId="1fac64da71420b81" providerId="LiveId" clId="{4DED248E-BB03-4A61-BB2C-9BF06073F22B}" dt="2020-08-01T14:59:29.060" v="2424" actId="27636"/>
          <ac:spMkLst>
            <pc:docMk/>
            <pc:sldMk cId="3896498475" sldId="265"/>
            <ac:spMk id="10" creationId="{57117D46-E10C-4708-AADD-B51FE0677E68}"/>
          </ac:spMkLst>
        </pc:spChg>
        <pc:spChg chg="add mod ord">
          <ac:chgData name="John Falcone" userId="1fac64da71420b81" providerId="LiveId" clId="{4DED248E-BB03-4A61-BB2C-9BF06073F22B}" dt="2020-08-01T15:00:13.436" v="2465" actId="20577"/>
          <ac:spMkLst>
            <pc:docMk/>
            <pc:sldMk cId="3896498475" sldId="265"/>
            <ac:spMk id="11" creationId="{A668F15F-46CE-4848-9112-530F67407469}"/>
          </ac:spMkLst>
        </pc:spChg>
      </pc:sldChg>
      <pc:sldChg chg="addSp delSp modSp new mod modClrScheme chgLayout">
        <pc:chgData name="John Falcone" userId="1fac64da71420b81" providerId="LiveId" clId="{4DED248E-BB03-4A61-BB2C-9BF06073F22B}" dt="2020-08-01T15:06:56.463" v="3410" actId="20577"/>
        <pc:sldMkLst>
          <pc:docMk/>
          <pc:sldMk cId="247990533" sldId="266"/>
        </pc:sldMkLst>
        <pc:spChg chg="del mod ord">
          <ac:chgData name="John Falcone" userId="1fac64da71420b81" providerId="LiveId" clId="{4DED248E-BB03-4A61-BB2C-9BF06073F22B}" dt="2020-08-01T15:00:36.215" v="2494" actId="700"/>
          <ac:spMkLst>
            <pc:docMk/>
            <pc:sldMk cId="247990533" sldId="266"/>
            <ac:spMk id="2" creationId="{127BB5FE-E143-4AA3-9E85-77CDDD179EA1}"/>
          </ac:spMkLst>
        </pc:spChg>
        <pc:spChg chg="del mod ord">
          <ac:chgData name="John Falcone" userId="1fac64da71420b81" providerId="LiveId" clId="{4DED248E-BB03-4A61-BB2C-9BF06073F22B}" dt="2020-08-01T15:00:36.215" v="2494" actId="700"/>
          <ac:spMkLst>
            <pc:docMk/>
            <pc:sldMk cId="247990533" sldId="266"/>
            <ac:spMk id="3" creationId="{BB309C1D-8483-40F6-85B3-556D3CA06172}"/>
          </ac:spMkLst>
        </pc:spChg>
        <pc:spChg chg="del">
          <ac:chgData name="John Falcone" userId="1fac64da71420b81" providerId="LiveId" clId="{4DED248E-BB03-4A61-BB2C-9BF06073F22B}" dt="2020-08-01T15:00:36.215" v="2494" actId="700"/>
          <ac:spMkLst>
            <pc:docMk/>
            <pc:sldMk cId="247990533" sldId="266"/>
            <ac:spMk id="4" creationId="{B1862858-142D-465E-A011-23AD64A8CB03}"/>
          </ac:spMkLst>
        </pc:spChg>
        <pc:spChg chg="add mod ord">
          <ac:chgData name="John Falcone" userId="1fac64da71420b81" providerId="LiveId" clId="{4DED248E-BB03-4A61-BB2C-9BF06073F22B}" dt="2020-08-01T15:00:40.961" v="2505" actId="20577"/>
          <ac:spMkLst>
            <pc:docMk/>
            <pc:sldMk cId="247990533" sldId="266"/>
            <ac:spMk id="5" creationId="{412D6B57-556D-4469-95E2-34BEFE8B1662}"/>
          </ac:spMkLst>
        </pc:spChg>
        <pc:spChg chg="add mod ord">
          <ac:chgData name="John Falcone" userId="1fac64da71420b81" providerId="LiveId" clId="{4DED248E-BB03-4A61-BB2C-9BF06073F22B}" dt="2020-08-01T15:06:56.463" v="3410" actId="20577"/>
          <ac:spMkLst>
            <pc:docMk/>
            <pc:sldMk cId="247990533" sldId="266"/>
            <ac:spMk id="6" creationId="{7E7B0501-72D0-42B9-AD2B-BFD0E210129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263637-33FC-45E2-8259-A53F08A2FA6B}"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D6A081FA-6807-433F-8960-186513C298BD}">
      <dgm:prSet/>
      <dgm:spPr/>
      <dgm:t>
        <a:bodyPr/>
        <a:lstStyle/>
        <a:p>
          <a:r>
            <a:rPr lang="en-US"/>
            <a:t>1. Do people with higher paying jobs tend to commute alone more?</a:t>
          </a:r>
        </a:p>
      </dgm:t>
    </dgm:pt>
    <dgm:pt modelId="{08857B2E-E2DC-4195-B725-DC288BD2C3F5}" type="parTrans" cxnId="{64354588-2799-478B-A661-16B338D34E9F}">
      <dgm:prSet/>
      <dgm:spPr/>
      <dgm:t>
        <a:bodyPr/>
        <a:lstStyle/>
        <a:p>
          <a:endParaRPr lang="en-US"/>
        </a:p>
      </dgm:t>
    </dgm:pt>
    <dgm:pt modelId="{77F6AA68-1A1B-44BF-AFF1-7522AE2E0FDF}" type="sibTrans" cxnId="{64354588-2799-478B-A661-16B338D34E9F}">
      <dgm:prSet/>
      <dgm:spPr/>
      <dgm:t>
        <a:bodyPr/>
        <a:lstStyle/>
        <a:p>
          <a:endParaRPr lang="en-US"/>
        </a:p>
      </dgm:t>
    </dgm:pt>
    <dgm:pt modelId="{D7431210-FCA2-4DC9-A44B-765DEA8F4E6F}">
      <dgm:prSet/>
      <dgm:spPr/>
      <dgm:t>
        <a:bodyPr/>
        <a:lstStyle/>
        <a:p>
          <a:r>
            <a:rPr lang="en-US"/>
            <a:t>2. Do people with lower paying jobs tend to use a more varied array of ways to get to work?</a:t>
          </a:r>
        </a:p>
      </dgm:t>
    </dgm:pt>
    <dgm:pt modelId="{58694F58-EDAB-4EC8-997A-E42D1D8906C9}" type="parTrans" cxnId="{6270DDF1-009B-4234-9C3E-813FEE8915C8}">
      <dgm:prSet/>
      <dgm:spPr/>
      <dgm:t>
        <a:bodyPr/>
        <a:lstStyle/>
        <a:p>
          <a:endParaRPr lang="en-US"/>
        </a:p>
      </dgm:t>
    </dgm:pt>
    <dgm:pt modelId="{548C9E27-E827-43BE-BE89-5639F9793BF0}" type="sibTrans" cxnId="{6270DDF1-009B-4234-9C3E-813FEE8915C8}">
      <dgm:prSet/>
      <dgm:spPr/>
      <dgm:t>
        <a:bodyPr/>
        <a:lstStyle/>
        <a:p>
          <a:endParaRPr lang="en-US"/>
        </a:p>
      </dgm:t>
    </dgm:pt>
    <dgm:pt modelId="{9457D758-BAC2-42D6-BE55-91A34B463CC3}">
      <dgm:prSet/>
      <dgm:spPr/>
      <dgm:t>
        <a:bodyPr/>
        <a:lstStyle/>
        <a:p>
          <a:r>
            <a:rPr lang="en-US"/>
            <a:t>3. Where is the area with the lowest average income and their preferred method of commuting?</a:t>
          </a:r>
        </a:p>
      </dgm:t>
    </dgm:pt>
    <dgm:pt modelId="{2A4A976D-8CDB-4F8C-AFCA-96FA23ECFE3B}" type="parTrans" cxnId="{0E905A7A-E0CE-4D81-8A7A-146DFB357882}">
      <dgm:prSet/>
      <dgm:spPr/>
      <dgm:t>
        <a:bodyPr/>
        <a:lstStyle/>
        <a:p>
          <a:endParaRPr lang="en-US"/>
        </a:p>
      </dgm:t>
    </dgm:pt>
    <dgm:pt modelId="{8D4BC483-74A0-410F-83EB-CEAB9429DCAB}" type="sibTrans" cxnId="{0E905A7A-E0CE-4D81-8A7A-146DFB357882}">
      <dgm:prSet/>
      <dgm:spPr/>
      <dgm:t>
        <a:bodyPr/>
        <a:lstStyle/>
        <a:p>
          <a:endParaRPr lang="en-US"/>
        </a:p>
      </dgm:t>
    </dgm:pt>
    <dgm:pt modelId="{0DBD4EB5-F2F0-45A3-BD2D-B9B15005D523}">
      <dgm:prSet/>
      <dgm:spPr/>
      <dgm:t>
        <a:bodyPr/>
        <a:lstStyle/>
        <a:p>
          <a:r>
            <a:rPr lang="en-US"/>
            <a:t>4. Where is the area with the highest average income and their preferred method of commuting?</a:t>
          </a:r>
        </a:p>
      </dgm:t>
    </dgm:pt>
    <dgm:pt modelId="{2A442705-19F4-4DA9-AAF2-183A44A6017E}" type="parTrans" cxnId="{22A0C14A-39EB-4710-9DC4-24844951A60C}">
      <dgm:prSet/>
      <dgm:spPr/>
      <dgm:t>
        <a:bodyPr/>
        <a:lstStyle/>
        <a:p>
          <a:endParaRPr lang="en-US"/>
        </a:p>
      </dgm:t>
    </dgm:pt>
    <dgm:pt modelId="{1272A980-CEDD-4E7A-8112-20AEC61FCE18}" type="sibTrans" cxnId="{22A0C14A-39EB-4710-9DC4-24844951A60C}">
      <dgm:prSet/>
      <dgm:spPr/>
      <dgm:t>
        <a:bodyPr/>
        <a:lstStyle/>
        <a:p>
          <a:endParaRPr lang="en-US"/>
        </a:p>
      </dgm:t>
    </dgm:pt>
    <dgm:pt modelId="{3A9F2FF5-FF98-4F5B-9193-C24C72B11B35}">
      <dgm:prSet/>
      <dgm:spPr/>
      <dgm:t>
        <a:bodyPr/>
        <a:lstStyle/>
        <a:p>
          <a:r>
            <a:rPr lang="en-US"/>
            <a:t>5. Where is an area with the closest to city wide average income and their preferred method of commuting?</a:t>
          </a:r>
        </a:p>
      </dgm:t>
    </dgm:pt>
    <dgm:pt modelId="{4535AC4F-D722-44B8-8E79-813F52F75FA2}" type="parTrans" cxnId="{ACC90BBC-8623-4558-A3D5-6029D81D95ED}">
      <dgm:prSet/>
      <dgm:spPr/>
      <dgm:t>
        <a:bodyPr/>
        <a:lstStyle/>
        <a:p>
          <a:endParaRPr lang="en-US"/>
        </a:p>
      </dgm:t>
    </dgm:pt>
    <dgm:pt modelId="{F0A1B94A-5E76-4A8A-9700-D0884328C6F3}" type="sibTrans" cxnId="{ACC90BBC-8623-4558-A3D5-6029D81D95ED}">
      <dgm:prSet/>
      <dgm:spPr/>
      <dgm:t>
        <a:bodyPr/>
        <a:lstStyle/>
        <a:p>
          <a:endParaRPr lang="en-US"/>
        </a:p>
      </dgm:t>
    </dgm:pt>
    <dgm:pt modelId="{BED0C1D1-19BB-4FCA-8AC3-DF649E7E5905}">
      <dgm:prSet/>
      <dgm:spPr/>
      <dgm:t>
        <a:bodyPr/>
        <a:lstStyle/>
        <a:p>
          <a:r>
            <a:rPr lang="en-US"/>
            <a:t>6. What do these metrics tell us about the city of charlotte?</a:t>
          </a:r>
        </a:p>
      </dgm:t>
    </dgm:pt>
    <dgm:pt modelId="{F209AE59-F9DA-4027-A021-D7342F663F94}" type="parTrans" cxnId="{1F7A8700-EAE8-42B5-8146-E57E4D8E7BA2}">
      <dgm:prSet/>
      <dgm:spPr/>
      <dgm:t>
        <a:bodyPr/>
        <a:lstStyle/>
        <a:p>
          <a:endParaRPr lang="en-US"/>
        </a:p>
      </dgm:t>
    </dgm:pt>
    <dgm:pt modelId="{91A45444-1F68-47DE-8A3A-FA7AC877AB69}" type="sibTrans" cxnId="{1F7A8700-EAE8-42B5-8146-E57E4D8E7BA2}">
      <dgm:prSet/>
      <dgm:spPr/>
      <dgm:t>
        <a:bodyPr/>
        <a:lstStyle/>
        <a:p>
          <a:endParaRPr lang="en-US"/>
        </a:p>
      </dgm:t>
    </dgm:pt>
    <dgm:pt modelId="{E31A8441-9289-4E34-AC47-EC2DF130E5B1}">
      <dgm:prSet/>
      <dgm:spPr/>
      <dgm:t>
        <a:bodyPr/>
        <a:lstStyle/>
        <a:p>
          <a:r>
            <a:rPr lang="en-US"/>
            <a:t>7. Are there more people that live and work in the same area when that area is closer to uptown/ do more people walk to work the closer they live to uptown?</a:t>
          </a:r>
        </a:p>
      </dgm:t>
    </dgm:pt>
    <dgm:pt modelId="{741E6937-35E4-4E8B-9F9C-0678458D08C8}" type="parTrans" cxnId="{4689EFA0-1F66-4FB5-9F5F-0577914E791E}">
      <dgm:prSet/>
      <dgm:spPr/>
      <dgm:t>
        <a:bodyPr/>
        <a:lstStyle/>
        <a:p>
          <a:endParaRPr lang="en-US"/>
        </a:p>
      </dgm:t>
    </dgm:pt>
    <dgm:pt modelId="{C12D94AA-23D6-4FC5-A07C-0AEA62F67779}" type="sibTrans" cxnId="{4689EFA0-1F66-4FB5-9F5F-0577914E791E}">
      <dgm:prSet/>
      <dgm:spPr/>
      <dgm:t>
        <a:bodyPr/>
        <a:lstStyle/>
        <a:p>
          <a:endParaRPr lang="en-US"/>
        </a:p>
      </dgm:t>
    </dgm:pt>
    <dgm:pt modelId="{C7AC691F-7726-4E36-9432-F6C308064BCC}">
      <dgm:prSet/>
      <dgm:spPr/>
      <dgm:t>
        <a:bodyPr/>
        <a:lstStyle/>
        <a:p>
          <a:r>
            <a:rPr lang="en-US"/>
            <a:t>8. Do rural areas have more single occupancy commuters?</a:t>
          </a:r>
        </a:p>
      </dgm:t>
    </dgm:pt>
    <dgm:pt modelId="{C2C49448-CB1B-4BE3-9251-5870E41EA853}" type="parTrans" cxnId="{E2A2D161-26A9-4B0B-8C1D-93A2A6D688A3}">
      <dgm:prSet/>
      <dgm:spPr/>
      <dgm:t>
        <a:bodyPr/>
        <a:lstStyle/>
        <a:p>
          <a:endParaRPr lang="en-US"/>
        </a:p>
      </dgm:t>
    </dgm:pt>
    <dgm:pt modelId="{C630440C-EA22-4221-A703-019CED9E303F}" type="sibTrans" cxnId="{E2A2D161-26A9-4B0B-8C1D-93A2A6D688A3}">
      <dgm:prSet/>
      <dgm:spPr/>
      <dgm:t>
        <a:bodyPr/>
        <a:lstStyle/>
        <a:p>
          <a:endParaRPr lang="en-US"/>
        </a:p>
      </dgm:t>
    </dgm:pt>
    <dgm:pt modelId="{5DF77847-FB36-4229-8E19-A7C272614530}">
      <dgm:prSet/>
      <dgm:spPr/>
      <dgm:t>
        <a:bodyPr/>
        <a:lstStyle/>
        <a:p>
          <a:r>
            <a:rPr lang="en-US" dirty="0"/>
            <a:t>9. Where is the biggest change in commuting style in the blocks?</a:t>
          </a:r>
        </a:p>
      </dgm:t>
    </dgm:pt>
    <dgm:pt modelId="{58BDD30E-1E2A-48C1-9259-49CF837C4F04}" type="parTrans" cxnId="{22025C11-9260-4FE1-A797-699D85DC2C52}">
      <dgm:prSet/>
      <dgm:spPr/>
      <dgm:t>
        <a:bodyPr/>
        <a:lstStyle/>
        <a:p>
          <a:endParaRPr lang="en-US"/>
        </a:p>
      </dgm:t>
    </dgm:pt>
    <dgm:pt modelId="{00E567D9-E9E7-454E-97C0-810B331D2E62}" type="sibTrans" cxnId="{22025C11-9260-4FE1-A797-699D85DC2C52}">
      <dgm:prSet/>
      <dgm:spPr/>
      <dgm:t>
        <a:bodyPr/>
        <a:lstStyle/>
        <a:p>
          <a:endParaRPr lang="en-US"/>
        </a:p>
      </dgm:t>
    </dgm:pt>
    <dgm:pt modelId="{B4FA8522-25B6-4B9B-BC27-A2005760B746}" type="pres">
      <dgm:prSet presAssocID="{A6263637-33FC-45E2-8259-A53F08A2FA6B}" presName="diagram" presStyleCnt="0">
        <dgm:presLayoutVars>
          <dgm:dir/>
          <dgm:resizeHandles val="exact"/>
        </dgm:presLayoutVars>
      </dgm:prSet>
      <dgm:spPr/>
    </dgm:pt>
    <dgm:pt modelId="{C4039A69-3C1E-485B-B015-2EBE9C11EC1A}" type="pres">
      <dgm:prSet presAssocID="{D6A081FA-6807-433F-8960-186513C298BD}" presName="node" presStyleLbl="node1" presStyleIdx="0" presStyleCnt="9">
        <dgm:presLayoutVars>
          <dgm:bulletEnabled val="1"/>
        </dgm:presLayoutVars>
      </dgm:prSet>
      <dgm:spPr/>
    </dgm:pt>
    <dgm:pt modelId="{F089A6ED-0898-4C3E-9323-5456AA4894FC}" type="pres">
      <dgm:prSet presAssocID="{77F6AA68-1A1B-44BF-AFF1-7522AE2E0FDF}" presName="sibTrans" presStyleCnt="0"/>
      <dgm:spPr/>
    </dgm:pt>
    <dgm:pt modelId="{8D56E397-4EBB-4FA9-9E12-D815C7FFE09A}" type="pres">
      <dgm:prSet presAssocID="{D7431210-FCA2-4DC9-A44B-765DEA8F4E6F}" presName="node" presStyleLbl="node1" presStyleIdx="1" presStyleCnt="9">
        <dgm:presLayoutVars>
          <dgm:bulletEnabled val="1"/>
        </dgm:presLayoutVars>
      </dgm:prSet>
      <dgm:spPr/>
    </dgm:pt>
    <dgm:pt modelId="{EF968C54-5CFA-49AD-B7A8-44B45AC44C87}" type="pres">
      <dgm:prSet presAssocID="{548C9E27-E827-43BE-BE89-5639F9793BF0}" presName="sibTrans" presStyleCnt="0"/>
      <dgm:spPr/>
    </dgm:pt>
    <dgm:pt modelId="{49613091-DD7D-42FF-8A3A-1E171ECC237B}" type="pres">
      <dgm:prSet presAssocID="{9457D758-BAC2-42D6-BE55-91A34B463CC3}" presName="node" presStyleLbl="node1" presStyleIdx="2" presStyleCnt="9">
        <dgm:presLayoutVars>
          <dgm:bulletEnabled val="1"/>
        </dgm:presLayoutVars>
      </dgm:prSet>
      <dgm:spPr/>
    </dgm:pt>
    <dgm:pt modelId="{62267157-CC8E-4D77-AC4A-7E75EB89ED9B}" type="pres">
      <dgm:prSet presAssocID="{8D4BC483-74A0-410F-83EB-CEAB9429DCAB}" presName="sibTrans" presStyleCnt="0"/>
      <dgm:spPr/>
    </dgm:pt>
    <dgm:pt modelId="{3735B5F7-C1A8-406E-B9B1-CF925EBBAB98}" type="pres">
      <dgm:prSet presAssocID="{0DBD4EB5-F2F0-45A3-BD2D-B9B15005D523}" presName="node" presStyleLbl="node1" presStyleIdx="3" presStyleCnt="9">
        <dgm:presLayoutVars>
          <dgm:bulletEnabled val="1"/>
        </dgm:presLayoutVars>
      </dgm:prSet>
      <dgm:spPr/>
    </dgm:pt>
    <dgm:pt modelId="{F07366AC-C024-4C9C-9AB8-EA7EA27FE0F3}" type="pres">
      <dgm:prSet presAssocID="{1272A980-CEDD-4E7A-8112-20AEC61FCE18}" presName="sibTrans" presStyleCnt="0"/>
      <dgm:spPr/>
    </dgm:pt>
    <dgm:pt modelId="{603E2D06-CFA2-49CB-B910-36D2123AAAB3}" type="pres">
      <dgm:prSet presAssocID="{3A9F2FF5-FF98-4F5B-9193-C24C72B11B35}" presName="node" presStyleLbl="node1" presStyleIdx="4" presStyleCnt="9">
        <dgm:presLayoutVars>
          <dgm:bulletEnabled val="1"/>
        </dgm:presLayoutVars>
      </dgm:prSet>
      <dgm:spPr/>
    </dgm:pt>
    <dgm:pt modelId="{BAEE8DDC-62E5-4900-B8BB-D5C2576B3B0F}" type="pres">
      <dgm:prSet presAssocID="{F0A1B94A-5E76-4A8A-9700-D0884328C6F3}" presName="sibTrans" presStyleCnt="0"/>
      <dgm:spPr/>
    </dgm:pt>
    <dgm:pt modelId="{3A108BFF-52B7-4119-A399-B1EAE1426554}" type="pres">
      <dgm:prSet presAssocID="{BED0C1D1-19BB-4FCA-8AC3-DF649E7E5905}" presName="node" presStyleLbl="node1" presStyleIdx="5" presStyleCnt="9">
        <dgm:presLayoutVars>
          <dgm:bulletEnabled val="1"/>
        </dgm:presLayoutVars>
      </dgm:prSet>
      <dgm:spPr/>
    </dgm:pt>
    <dgm:pt modelId="{5F678012-8CD9-4C2E-A71C-2EABAFD3BA76}" type="pres">
      <dgm:prSet presAssocID="{91A45444-1F68-47DE-8A3A-FA7AC877AB69}" presName="sibTrans" presStyleCnt="0"/>
      <dgm:spPr/>
    </dgm:pt>
    <dgm:pt modelId="{6FD2AB5F-8F18-49B7-B806-8719BF070796}" type="pres">
      <dgm:prSet presAssocID="{E31A8441-9289-4E34-AC47-EC2DF130E5B1}" presName="node" presStyleLbl="node1" presStyleIdx="6" presStyleCnt="9">
        <dgm:presLayoutVars>
          <dgm:bulletEnabled val="1"/>
        </dgm:presLayoutVars>
      </dgm:prSet>
      <dgm:spPr/>
    </dgm:pt>
    <dgm:pt modelId="{B9D7640F-5FA3-4901-90E1-B54E55EA23D0}" type="pres">
      <dgm:prSet presAssocID="{C12D94AA-23D6-4FC5-A07C-0AEA62F67779}" presName="sibTrans" presStyleCnt="0"/>
      <dgm:spPr/>
    </dgm:pt>
    <dgm:pt modelId="{B81FFE46-2999-4FC5-9EC0-BCFAE0927BB2}" type="pres">
      <dgm:prSet presAssocID="{C7AC691F-7726-4E36-9432-F6C308064BCC}" presName="node" presStyleLbl="node1" presStyleIdx="7" presStyleCnt="9">
        <dgm:presLayoutVars>
          <dgm:bulletEnabled val="1"/>
        </dgm:presLayoutVars>
      </dgm:prSet>
      <dgm:spPr/>
    </dgm:pt>
    <dgm:pt modelId="{B714AF56-8818-4B09-B691-44B7CEEBA2F3}" type="pres">
      <dgm:prSet presAssocID="{C630440C-EA22-4221-A703-019CED9E303F}" presName="sibTrans" presStyleCnt="0"/>
      <dgm:spPr/>
    </dgm:pt>
    <dgm:pt modelId="{C2D589D4-4E46-4AFF-809F-3800ECEE1C17}" type="pres">
      <dgm:prSet presAssocID="{5DF77847-FB36-4229-8E19-A7C272614530}" presName="node" presStyleLbl="node1" presStyleIdx="8" presStyleCnt="9">
        <dgm:presLayoutVars>
          <dgm:bulletEnabled val="1"/>
        </dgm:presLayoutVars>
      </dgm:prSet>
      <dgm:spPr/>
    </dgm:pt>
  </dgm:ptLst>
  <dgm:cxnLst>
    <dgm:cxn modelId="{1F7A8700-EAE8-42B5-8146-E57E4D8E7BA2}" srcId="{A6263637-33FC-45E2-8259-A53F08A2FA6B}" destId="{BED0C1D1-19BB-4FCA-8AC3-DF649E7E5905}" srcOrd="5" destOrd="0" parTransId="{F209AE59-F9DA-4027-A021-D7342F663F94}" sibTransId="{91A45444-1F68-47DE-8A3A-FA7AC877AB69}"/>
    <dgm:cxn modelId="{A3FD4008-EFA1-47DD-9152-FAE27DE20D39}" type="presOf" srcId="{0DBD4EB5-F2F0-45A3-BD2D-B9B15005D523}" destId="{3735B5F7-C1A8-406E-B9B1-CF925EBBAB98}" srcOrd="0" destOrd="0" presId="urn:microsoft.com/office/officeart/2005/8/layout/default"/>
    <dgm:cxn modelId="{22025C11-9260-4FE1-A797-699D85DC2C52}" srcId="{A6263637-33FC-45E2-8259-A53F08A2FA6B}" destId="{5DF77847-FB36-4229-8E19-A7C272614530}" srcOrd="8" destOrd="0" parTransId="{58BDD30E-1E2A-48C1-9259-49CF837C4F04}" sibTransId="{00E567D9-E9E7-454E-97C0-810B331D2E62}"/>
    <dgm:cxn modelId="{F8F94520-A76B-4801-920C-C765091B10A3}" type="presOf" srcId="{E31A8441-9289-4E34-AC47-EC2DF130E5B1}" destId="{6FD2AB5F-8F18-49B7-B806-8719BF070796}" srcOrd="0" destOrd="0" presId="urn:microsoft.com/office/officeart/2005/8/layout/default"/>
    <dgm:cxn modelId="{A8184B29-19B6-4E88-9F43-A791B14ADF67}" type="presOf" srcId="{D7431210-FCA2-4DC9-A44B-765DEA8F4E6F}" destId="{8D56E397-4EBB-4FA9-9E12-D815C7FFE09A}" srcOrd="0" destOrd="0" presId="urn:microsoft.com/office/officeart/2005/8/layout/default"/>
    <dgm:cxn modelId="{E2A2D161-26A9-4B0B-8C1D-93A2A6D688A3}" srcId="{A6263637-33FC-45E2-8259-A53F08A2FA6B}" destId="{C7AC691F-7726-4E36-9432-F6C308064BCC}" srcOrd="7" destOrd="0" parTransId="{C2C49448-CB1B-4BE3-9251-5870E41EA853}" sibTransId="{C630440C-EA22-4221-A703-019CED9E303F}"/>
    <dgm:cxn modelId="{57DDB867-FDCE-45E2-8E5B-02DF827AE7E6}" type="presOf" srcId="{5DF77847-FB36-4229-8E19-A7C272614530}" destId="{C2D589D4-4E46-4AFF-809F-3800ECEE1C17}" srcOrd="0" destOrd="0" presId="urn:microsoft.com/office/officeart/2005/8/layout/default"/>
    <dgm:cxn modelId="{22A0C14A-39EB-4710-9DC4-24844951A60C}" srcId="{A6263637-33FC-45E2-8259-A53F08A2FA6B}" destId="{0DBD4EB5-F2F0-45A3-BD2D-B9B15005D523}" srcOrd="3" destOrd="0" parTransId="{2A442705-19F4-4DA9-AAF2-183A44A6017E}" sibTransId="{1272A980-CEDD-4E7A-8112-20AEC61FCE18}"/>
    <dgm:cxn modelId="{88AAFC4E-111E-449E-9FE9-04679F81C339}" type="presOf" srcId="{C7AC691F-7726-4E36-9432-F6C308064BCC}" destId="{B81FFE46-2999-4FC5-9EC0-BCFAE0927BB2}" srcOrd="0" destOrd="0" presId="urn:microsoft.com/office/officeart/2005/8/layout/default"/>
    <dgm:cxn modelId="{5E70576F-BC2A-4472-BA7F-19A91C271B0E}" type="presOf" srcId="{D6A081FA-6807-433F-8960-186513C298BD}" destId="{C4039A69-3C1E-485B-B015-2EBE9C11EC1A}" srcOrd="0" destOrd="0" presId="urn:microsoft.com/office/officeart/2005/8/layout/default"/>
    <dgm:cxn modelId="{69C88A53-F276-4CBD-A0B4-EE24063633BC}" type="presOf" srcId="{A6263637-33FC-45E2-8259-A53F08A2FA6B}" destId="{B4FA8522-25B6-4B9B-BC27-A2005760B746}" srcOrd="0" destOrd="0" presId="urn:microsoft.com/office/officeart/2005/8/layout/default"/>
    <dgm:cxn modelId="{0E905A7A-E0CE-4D81-8A7A-146DFB357882}" srcId="{A6263637-33FC-45E2-8259-A53F08A2FA6B}" destId="{9457D758-BAC2-42D6-BE55-91A34B463CC3}" srcOrd="2" destOrd="0" parTransId="{2A4A976D-8CDB-4F8C-AFCA-96FA23ECFE3B}" sibTransId="{8D4BC483-74A0-410F-83EB-CEAB9429DCAB}"/>
    <dgm:cxn modelId="{64354588-2799-478B-A661-16B338D34E9F}" srcId="{A6263637-33FC-45E2-8259-A53F08A2FA6B}" destId="{D6A081FA-6807-433F-8960-186513C298BD}" srcOrd="0" destOrd="0" parTransId="{08857B2E-E2DC-4195-B725-DC288BD2C3F5}" sibTransId="{77F6AA68-1A1B-44BF-AFF1-7522AE2E0FDF}"/>
    <dgm:cxn modelId="{F492D996-EEE7-4DC8-9B49-CC462774765F}" type="presOf" srcId="{3A9F2FF5-FF98-4F5B-9193-C24C72B11B35}" destId="{603E2D06-CFA2-49CB-B910-36D2123AAAB3}" srcOrd="0" destOrd="0" presId="urn:microsoft.com/office/officeart/2005/8/layout/default"/>
    <dgm:cxn modelId="{AFE96199-61E0-484B-9651-ECA64E2F7EE7}" type="presOf" srcId="{9457D758-BAC2-42D6-BE55-91A34B463CC3}" destId="{49613091-DD7D-42FF-8A3A-1E171ECC237B}" srcOrd="0" destOrd="0" presId="urn:microsoft.com/office/officeart/2005/8/layout/default"/>
    <dgm:cxn modelId="{4689EFA0-1F66-4FB5-9F5F-0577914E791E}" srcId="{A6263637-33FC-45E2-8259-A53F08A2FA6B}" destId="{E31A8441-9289-4E34-AC47-EC2DF130E5B1}" srcOrd="6" destOrd="0" parTransId="{741E6937-35E4-4E8B-9F9C-0678458D08C8}" sibTransId="{C12D94AA-23D6-4FC5-A07C-0AEA62F67779}"/>
    <dgm:cxn modelId="{ACC90BBC-8623-4558-A3D5-6029D81D95ED}" srcId="{A6263637-33FC-45E2-8259-A53F08A2FA6B}" destId="{3A9F2FF5-FF98-4F5B-9193-C24C72B11B35}" srcOrd="4" destOrd="0" parTransId="{4535AC4F-D722-44B8-8E79-813F52F75FA2}" sibTransId="{F0A1B94A-5E76-4A8A-9700-D0884328C6F3}"/>
    <dgm:cxn modelId="{6270DDF1-009B-4234-9C3E-813FEE8915C8}" srcId="{A6263637-33FC-45E2-8259-A53F08A2FA6B}" destId="{D7431210-FCA2-4DC9-A44B-765DEA8F4E6F}" srcOrd="1" destOrd="0" parTransId="{58694F58-EDAB-4EC8-997A-E42D1D8906C9}" sibTransId="{548C9E27-E827-43BE-BE89-5639F9793BF0}"/>
    <dgm:cxn modelId="{59C446F4-A77C-4308-A727-8AFC0BA67052}" type="presOf" srcId="{BED0C1D1-19BB-4FCA-8AC3-DF649E7E5905}" destId="{3A108BFF-52B7-4119-A399-B1EAE1426554}" srcOrd="0" destOrd="0" presId="urn:microsoft.com/office/officeart/2005/8/layout/default"/>
    <dgm:cxn modelId="{256A6B89-DFEA-4722-8884-D6FC18A127CA}" type="presParOf" srcId="{B4FA8522-25B6-4B9B-BC27-A2005760B746}" destId="{C4039A69-3C1E-485B-B015-2EBE9C11EC1A}" srcOrd="0" destOrd="0" presId="urn:microsoft.com/office/officeart/2005/8/layout/default"/>
    <dgm:cxn modelId="{7144E700-2B03-4E81-BF35-565E8F47E406}" type="presParOf" srcId="{B4FA8522-25B6-4B9B-BC27-A2005760B746}" destId="{F089A6ED-0898-4C3E-9323-5456AA4894FC}" srcOrd="1" destOrd="0" presId="urn:microsoft.com/office/officeart/2005/8/layout/default"/>
    <dgm:cxn modelId="{773D0E48-4D95-48EA-B2E6-F4712B74D997}" type="presParOf" srcId="{B4FA8522-25B6-4B9B-BC27-A2005760B746}" destId="{8D56E397-4EBB-4FA9-9E12-D815C7FFE09A}" srcOrd="2" destOrd="0" presId="urn:microsoft.com/office/officeart/2005/8/layout/default"/>
    <dgm:cxn modelId="{46C48746-38D9-40C1-8801-5BDAEFAA30A2}" type="presParOf" srcId="{B4FA8522-25B6-4B9B-BC27-A2005760B746}" destId="{EF968C54-5CFA-49AD-B7A8-44B45AC44C87}" srcOrd="3" destOrd="0" presId="urn:microsoft.com/office/officeart/2005/8/layout/default"/>
    <dgm:cxn modelId="{E9305F7B-032D-49CC-A0C6-5741D4600487}" type="presParOf" srcId="{B4FA8522-25B6-4B9B-BC27-A2005760B746}" destId="{49613091-DD7D-42FF-8A3A-1E171ECC237B}" srcOrd="4" destOrd="0" presId="urn:microsoft.com/office/officeart/2005/8/layout/default"/>
    <dgm:cxn modelId="{0AF3542F-94F3-4EE4-AA94-437F83E6DE20}" type="presParOf" srcId="{B4FA8522-25B6-4B9B-BC27-A2005760B746}" destId="{62267157-CC8E-4D77-AC4A-7E75EB89ED9B}" srcOrd="5" destOrd="0" presId="urn:microsoft.com/office/officeart/2005/8/layout/default"/>
    <dgm:cxn modelId="{9C0370FB-C0EA-4BBF-A8B1-89838C069318}" type="presParOf" srcId="{B4FA8522-25B6-4B9B-BC27-A2005760B746}" destId="{3735B5F7-C1A8-406E-B9B1-CF925EBBAB98}" srcOrd="6" destOrd="0" presId="urn:microsoft.com/office/officeart/2005/8/layout/default"/>
    <dgm:cxn modelId="{1A4D3E40-C98D-4F76-893E-8EE821B2AF42}" type="presParOf" srcId="{B4FA8522-25B6-4B9B-BC27-A2005760B746}" destId="{F07366AC-C024-4C9C-9AB8-EA7EA27FE0F3}" srcOrd="7" destOrd="0" presId="urn:microsoft.com/office/officeart/2005/8/layout/default"/>
    <dgm:cxn modelId="{6DCF02DE-1094-4D3E-94AA-E0F70F80EAFF}" type="presParOf" srcId="{B4FA8522-25B6-4B9B-BC27-A2005760B746}" destId="{603E2D06-CFA2-49CB-B910-36D2123AAAB3}" srcOrd="8" destOrd="0" presId="urn:microsoft.com/office/officeart/2005/8/layout/default"/>
    <dgm:cxn modelId="{28D50008-B9BA-4B45-8247-D35BBC561E3F}" type="presParOf" srcId="{B4FA8522-25B6-4B9B-BC27-A2005760B746}" destId="{BAEE8DDC-62E5-4900-B8BB-D5C2576B3B0F}" srcOrd="9" destOrd="0" presId="urn:microsoft.com/office/officeart/2005/8/layout/default"/>
    <dgm:cxn modelId="{A7453E57-E1DE-47A2-ADCC-E1FA15293752}" type="presParOf" srcId="{B4FA8522-25B6-4B9B-BC27-A2005760B746}" destId="{3A108BFF-52B7-4119-A399-B1EAE1426554}" srcOrd="10" destOrd="0" presId="urn:microsoft.com/office/officeart/2005/8/layout/default"/>
    <dgm:cxn modelId="{B4D60EB9-E77A-4893-AA6E-3E26F8AAC4A1}" type="presParOf" srcId="{B4FA8522-25B6-4B9B-BC27-A2005760B746}" destId="{5F678012-8CD9-4C2E-A71C-2EABAFD3BA76}" srcOrd="11" destOrd="0" presId="urn:microsoft.com/office/officeart/2005/8/layout/default"/>
    <dgm:cxn modelId="{88DCD59B-43B5-46CA-8868-E6621C0AD394}" type="presParOf" srcId="{B4FA8522-25B6-4B9B-BC27-A2005760B746}" destId="{6FD2AB5F-8F18-49B7-B806-8719BF070796}" srcOrd="12" destOrd="0" presId="urn:microsoft.com/office/officeart/2005/8/layout/default"/>
    <dgm:cxn modelId="{183BD899-1E1F-4D57-B151-F9E4CE0D4B29}" type="presParOf" srcId="{B4FA8522-25B6-4B9B-BC27-A2005760B746}" destId="{B9D7640F-5FA3-4901-90E1-B54E55EA23D0}" srcOrd="13" destOrd="0" presId="urn:microsoft.com/office/officeart/2005/8/layout/default"/>
    <dgm:cxn modelId="{B837B2F2-3219-4688-A391-6AB391B71381}" type="presParOf" srcId="{B4FA8522-25B6-4B9B-BC27-A2005760B746}" destId="{B81FFE46-2999-4FC5-9EC0-BCFAE0927BB2}" srcOrd="14" destOrd="0" presId="urn:microsoft.com/office/officeart/2005/8/layout/default"/>
    <dgm:cxn modelId="{FCF8CECC-533C-41E4-BE8A-D8D191C174C2}" type="presParOf" srcId="{B4FA8522-25B6-4B9B-BC27-A2005760B746}" destId="{B714AF56-8818-4B09-B691-44B7CEEBA2F3}" srcOrd="15" destOrd="0" presId="urn:microsoft.com/office/officeart/2005/8/layout/default"/>
    <dgm:cxn modelId="{E114F11B-BC65-482C-B0BC-F44B73CB2F22}" type="presParOf" srcId="{B4FA8522-25B6-4B9B-BC27-A2005760B746}" destId="{C2D589D4-4E46-4AFF-809F-3800ECEE1C17}"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039A69-3C1E-485B-B015-2EBE9C11EC1A}">
      <dsp:nvSpPr>
        <dsp:cNvPr id="0" name=""/>
        <dsp:cNvSpPr/>
      </dsp:nvSpPr>
      <dsp:spPr>
        <a:xfrm>
          <a:off x="343364" y="862"/>
          <a:ext cx="2027354" cy="1216412"/>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1. Do people with higher paying jobs tend to commute alone more?</a:t>
          </a:r>
        </a:p>
      </dsp:txBody>
      <dsp:txXfrm>
        <a:off x="343364" y="862"/>
        <a:ext cx="2027354" cy="1216412"/>
      </dsp:txXfrm>
    </dsp:sp>
    <dsp:sp modelId="{8D56E397-4EBB-4FA9-9E12-D815C7FFE09A}">
      <dsp:nvSpPr>
        <dsp:cNvPr id="0" name=""/>
        <dsp:cNvSpPr/>
      </dsp:nvSpPr>
      <dsp:spPr>
        <a:xfrm>
          <a:off x="2573454" y="862"/>
          <a:ext cx="2027354" cy="1216412"/>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2. Do people with lower paying jobs tend to use a more varied array of ways to get to work?</a:t>
          </a:r>
        </a:p>
      </dsp:txBody>
      <dsp:txXfrm>
        <a:off x="2573454" y="862"/>
        <a:ext cx="2027354" cy="1216412"/>
      </dsp:txXfrm>
    </dsp:sp>
    <dsp:sp modelId="{49613091-DD7D-42FF-8A3A-1E171ECC237B}">
      <dsp:nvSpPr>
        <dsp:cNvPr id="0" name=""/>
        <dsp:cNvSpPr/>
      </dsp:nvSpPr>
      <dsp:spPr>
        <a:xfrm>
          <a:off x="4803543" y="862"/>
          <a:ext cx="2027354" cy="1216412"/>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3. Where is the area with the lowest average income and their preferred method of commuting?</a:t>
          </a:r>
        </a:p>
      </dsp:txBody>
      <dsp:txXfrm>
        <a:off x="4803543" y="862"/>
        <a:ext cx="2027354" cy="1216412"/>
      </dsp:txXfrm>
    </dsp:sp>
    <dsp:sp modelId="{3735B5F7-C1A8-406E-B9B1-CF925EBBAB98}">
      <dsp:nvSpPr>
        <dsp:cNvPr id="0" name=""/>
        <dsp:cNvSpPr/>
      </dsp:nvSpPr>
      <dsp:spPr>
        <a:xfrm>
          <a:off x="7033633" y="862"/>
          <a:ext cx="2027354" cy="1216412"/>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4. Where is the area with the highest average income and their preferred method of commuting?</a:t>
          </a:r>
        </a:p>
      </dsp:txBody>
      <dsp:txXfrm>
        <a:off x="7033633" y="862"/>
        <a:ext cx="2027354" cy="1216412"/>
      </dsp:txXfrm>
    </dsp:sp>
    <dsp:sp modelId="{603E2D06-CFA2-49CB-B910-36D2123AAAB3}">
      <dsp:nvSpPr>
        <dsp:cNvPr id="0" name=""/>
        <dsp:cNvSpPr/>
      </dsp:nvSpPr>
      <dsp:spPr>
        <a:xfrm>
          <a:off x="343364" y="1420010"/>
          <a:ext cx="2027354" cy="1216412"/>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5. Where is an area with the closest to city wide average income and their preferred method of commuting?</a:t>
          </a:r>
        </a:p>
      </dsp:txBody>
      <dsp:txXfrm>
        <a:off x="343364" y="1420010"/>
        <a:ext cx="2027354" cy="1216412"/>
      </dsp:txXfrm>
    </dsp:sp>
    <dsp:sp modelId="{3A108BFF-52B7-4119-A399-B1EAE1426554}">
      <dsp:nvSpPr>
        <dsp:cNvPr id="0" name=""/>
        <dsp:cNvSpPr/>
      </dsp:nvSpPr>
      <dsp:spPr>
        <a:xfrm>
          <a:off x="2573454" y="1420010"/>
          <a:ext cx="2027354" cy="1216412"/>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6. What do these metrics tell us about the city of charlotte?</a:t>
          </a:r>
        </a:p>
      </dsp:txBody>
      <dsp:txXfrm>
        <a:off x="2573454" y="1420010"/>
        <a:ext cx="2027354" cy="1216412"/>
      </dsp:txXfrm>
    </dsp:sp>
    <dsp:sp modelId="{6FD2AB5F-8F18-49B7-B806-8719BF070796}">
      <dsp:nvSpPr>
        <dsp:cNvPr id="0" name=""/>
        <dsp:cNvSpPr/>
      </dsp:nvSpPr>
      <dsp:spPr>
        <a:xfrm>
          <a:off x="4803543" y="1420010"/>
          <a:ext cx="2027354" cy="1216412"/>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7. Are there more people that live and work in the same area when that area is closer to uptown/ do more people walk to work the closer they live to uptown?</a:t>
          </a:r>
        </a:p>
      </dsp:txBody>
      <dsp:txXfrm>
        <a:off x="4803543" y="1420010"/>
        <a:ext cx="2027354" cy="1216412"/>
      </dsp:txXfrm>
    </dsp:sp>
    <dsp:sp modelId="{B81FFE46-2999-4FC5-9EC0-BCFAE0927BB2}">
      <dsp:nvSpPr>
        <dsp:cNvPr id="0" name=""/>
        <dsp:cNvSpPr/>
      </dsp:nvSpPr>
      <dsp:spPr>
        <a:xfrm>
          <a:off x="7033633" y="1420010"/>
          <a:ext cx="2027354" cy="1216412"/>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8. Do rural areas have more single occupancy commuters?</a:t>
          </a:r>
        </a:p>
      </dsp:txBody>
      <dsp:txXfrm>
        <a:off x="7033633" y="1420010"/>
        <a:ext cx="2027354" cy="1216412"/>
      </dsp:txXfrm>
    </dsp:sp>
    <dsp:sp modelId="{C2D589D4-4E46-4AFF-809F-3800ECEE1C17}">
      <dsp:nvSpPr>
        <dsp:cNvPr id="0" name=""/>
        <dsp:cNvSpPr/>
      </dsp:nvSpPr>
      <dsp:spPr>
        <a:xfrm>
          <a:off x="3688498" y="2839158"/>
          <a:ext cx="2027354" cy="1216412"/>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9. Where is the biggest change in commuting style in the blocks?</a:t>
          </a:r>
        </a:p>
      </dsp:txBody>
      <dsp:txXfrm>
        <a:off x="3688498" y="2839158"/>
        <a:ext cx="2027354" cy="121641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E1723-F3E2-C64B-B258-98BC3D7C2299}" type="datetimeFigureOut">
              <a:rPr lang="en-US" smtClean="0"/>
              <a:t>8/1/2020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C76602-F4BE-5B46-99F7-0F80BD6BF042}" type="slidenum">
              <a:rPr lang="en-US" smtClean="0"/>
              <a:t>‹#›</a:t>
            </a:fld>
            <a:endParaRPr lang="en-US"/>
          </a:p>
        </p:txBody>
      </p:sp>
    </p:spTree>
    <p:extLst>
      <p:ext uri="{BB962C8B-B14F-4D97-AF65-F5344CB8AC3E}">
        <p14:creationId xmlns:p14="http://schemas.microsoft.com/office/powerpoint/2010/main" val="2957198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bizjournals.com/charlotte/blog/bank_notes/2013/09/inside-scoop-uber-arrives-in.html"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charlottenc.gov/cats/transit-planning/blue-line-extension/Pages/default.aspx"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ui.uncc.edu/story/Carolinas-urban-rural-connections-commuting-charlotte-region"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Talking points: Carpooling, Public transportation, and walking are utilized more in the bottom 10 geographic locations compared to the top 10, which are barely used. </a:t>
            </a:r>
          </a:p>
          <a:p>
            <a:r>
              <a:rPr lang="en-US" dirty="0"/>
              <a:t>Research the GEOIDs to be able to identify locations vs popular work locations (i.e. Uptown, Ballantyne, Wells Fargo Campus on WT Harris)</a:t>
            </a:r>
          </a:p>
        </p:txBody>
      </p:sp>
      <p:sp>
        <p:nvSpPr>
          <p:cNvPr id="4" name="Slide Number Placeholder 3"/>
          <p:cNvSpPr>
            <a:spLocks noGrp="1"/>
          </p:cNvSpPr>
          <p:nvPr>
            <p:ph type="sldNum" sz="quarter" idx="5"/>
          </p:nvPr>
        </p:nvSpPr>
        <p:spPr/>
        <p:txBody>
          <a:bodyPr/>
          <a:lstStyle/>
          <a:p>
            <a:fld id="{36C76602-F4BE-5B46-99F7-0F80BD6BF042}" type="slidenum">
              <a:rPr lang="en-US" smtClean="0"/>
              <a:t>6</a:t>
            </a:fld>
            <a:endParaRPr lang="en-US"/>
          </a:p>
        </p:txBody>
      </p:sp>
    </p:spTree>
    <p:extLst>
      <p:ext uri="{BB962C8B-B14F-4D97-AF65-F5344CB8AC3E}">
        <p14:creationId xmlns:p14="http://schemas.microsoft.com/office/powerpoint/2010/main" val="3052097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Talking points: The majority of geolocations commuting alone are in the 0-100k range.  Again, research the top 10 GEOIDs to be able to give other options.  Are they close to work? Are they on the outskirts and telecommute much more often?</a:t>
            </a:r>
          </a:p>
        </p:txBody>
      </p:sp>
      <p:sp>
        <p:nvSpPr>
          <p:cNvPr id="4" name="Slide Number Placeholder 3"/>
          <p:cNvSpPr>
            <a:spLocks noGrp="1"/>
          </p:cNvSpPr>
          <p:nvPr>
            <p:ph type="sldNum" sz="quarter" idx="5"/>
          </p:nvPr>
        </p:nvSpPr>
        <p:spPr/>
        <p:txBody>
          <a:bodyPr/>
          <a:lstStyle/>
          <a:p>
            <a:fld id="{36C76602-F4BE-5B46-99F7-0F80BD6BF042}" type="slidenum">
              <a:rPr lang="en-US" smtClean="0"/>
              <a:t>7</a:t>
            </a:fld>
            <a:endParaRPr lang="en-US"/>
          </a:p>
        </p:txBody>
      </p:sp>
    </p:spTree>
    <p:extLst>
      <p:ext uri="{BB962C8B-B14F-4D97-AF65-F5344CB8AC3E}">
        <p14:creationId xmlns:p14="http://schemas.microsoft.com/office/powerpoint/2010/main" val="649782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Talking points: Most walking commuters are in the 0-50k median household income range. Carpooling is popular in the 50k to 100k income range. What could other means of transportation include? Uber, biking?</a:t>
            </a:r>
          </a:p>
        </p:txBody>
      </p:sp>
      <p:sp>
        <p:nvSpPr>
          <p:cNvPr id="4" name="Slide Number Placeholder 3"/>
          <p:cNvSpPr>
            <a:spLocks noGrp="1"/>
          </p:cNvSpPr>
          <p:nvPr>
            <p:ph type="sldNum" sz="quarter" idx="5"/>
          </p:nvPr>
        </p:nvSpPr>
        <p:spPr/>
        <p:txBody>
          <a:bodyPr/>
          <a:lstStyle/>
          <a:p>
            <a:fld id="{36C76602-F4BE-5B46-99F7-0F80BD6BF042}" type="slidenum">
              <a:rPr lang="en-US" smtClean="0"/>
              <a:t>8</a:t>
            </a:fld>
            <a:endParaRPr lang="en-US"/>
          </a:p>
        </p:txBody>
      </p:sp>
    </p:spTree>
    <p:extLst>
      <p:ext uri="{BB962C8B-B14F-4D97-AF65-F5344CB8AC3E}">
        <p14:creationId xmlns:p14="http://schemas.microsoft.com/office/powerpoint/2010/main" val="1290171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https://www.bizjournals.com/charlotte/blog/bank_notes/2013/09/inside-scoop-uber-arrives-in.html</a:t>
            </a:r>
            <a:r>
              <a:rPr lang="en-US" dirty="0"/>
              <a:t> uber arrival</a:t>
            </a:r>
            <a:endParaRPr lang="en-US" dirty="0">
              <a:hlinkClick r:id="rId4"/>
            </a:endParaRPr>
          </a:p>
          <a:p>
            <a:r>
              <a:rPr lang="en-US" dirty="0">
                <a:hlinkClick r:id="rId4"/>
              </a:rPr>
              <a:t>https://charlottenc.gov/cats/transit-planning/blue-line-extension/Pages/default.aspx</a:t>
            </a:r>
            <a:r>
              <a:rPr lang="en-US" dirty="0"/>
              <a:t> Expansion date</a:t>
            </a:r>
          </a:p>
        </p:txBody>
      </p:sp>
      <p:sp>
        <p:nvSpPr>
          <p:cNvPr id="4" name="Slide Number Placeholder 3"/>
          <p:cNvSpPr>
            <a:spLocks noGrp="1"/>
          </p:cNvSpPr>
          <p:nvPr>
            <p:ph type="sldNum" sz="quarter" idx="5"/>
          </p:nvPr>
        </p:nvSpPr>
        <p:spPr/>
        <p:txBody>
          <a:bodyPr/>
          <a:lstStyle/>
          <a:p>
            <a:fld id="{36C76602-F4BE-5B46-99F7-0F80BD6BF042}" type="slidenum">
              <a:rPr lang="en-US" smtClean="0"/>
              <a:t>9</a:t>
            </a:fld>
            <a:endParaRPr lang="en-US"/>
          </a:p>
        </p:txBody>
      </p:sp>
    </p:spTree>
    <p:extLst>
      <p:ext uri="{BB962C8B-B14F-4D97-AF65-F5344CB8AC3E}">
        <p14:creationId xmlns:p14="http://schemas.microsoft.com/office/powerpoint/2010/main" val="3991242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https://ui.uncc.edu/story/Carolinas-urban-rural-connections-commuting-charlotte-region</a:t>
            </a:r>
            <a:r>
              <a:rPr lang="en-US" dirty="0"/>
              <a:t> county commuting statistic</a:t>
            </a:r>
          </a:p>
        </p:txBody>
      </p:sp>
      <p:sp>
        <p:nvSpPr>
          <p:cNvPr id="4" name="Slide Number Placeholder 3"/>
          <p:cNvSpPr>
            <a:spLocks noGrp="1"/>
          </p:cNvSpPr>
          <p:nvPr>
            <p:ph type="sldNum" sz="quarter" idx="5"/>
          </p:nvPr>
        </p:nvSpPr>
        <p:spPr/>
        <p:txBody>
          <a:bodyPr/>
          <a:lstStyle/>
          <a:p>
            <a:fld id="{36C76602-F4BE-5B46-99F7-0F80BD6BF042}" type="slidenum">
              <a:rPr lang="en-US" smtClean="0"/>
              <a:t>10</a:t>
            </a:fld>
            <a:endParaRPr lang="en-US"/>
          </a:p>
        </p:txBody>
      </p:sp>
    </p:spTree>
    <p:extLst>
      <p:ext uri="{BB962C8B-B14F-4D97-AF65-F5344CB8AC3E}">
        <p14:creationId xmlns:p14="http://schemas.microsoft.com/office/powerpoint/2010/main" val="3112700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8/1/2020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331469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pPr/>
              <a:t>8/1/2020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3263117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8/1/2020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1135815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8/1/2020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5881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8/1/2020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771456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EDB8D0-98ED-4B86-9D5F-E61ADC70144D}" type="datetimeFigureOut">
              <a:rPr lang="en-US" smtClean="0"/>
              <a:pPr/>
              <a:t>8/1/2020</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845056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EDB8D0-98ED-4B86-9D5F-E61ADC70144D}" type="datetimeFigureOut">
              <a:rPr lang="en-US" smtClean="0"/>
              <a:pPr/>
              <a:t>8/1/2020</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1566525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2192193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187338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2EDB8D0-98ED-4B86-9D5F-E61ADC70144D}" type="datetimeFigureOut">
              <a:rPr lang="en-US" smtClean="0"/>
              <a:t>8/1/2020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693164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186739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EDB8D0-98ED-4B86-9D5F-E61ADC70144D}" type="datetimeFigureOut">
              <a:rPr lang="en-US" smtClean="0"/>
              <a:t>8/1/2020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812569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EDB8D0-98ED-4B86-9D5F-E61ADC70144D}" type="datetimeFigureOut">
              <a:rPr lang="en-US" smtClean="0"/>
              <a:t>8/1/2020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218914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2EDB8D0-98ED-4B86-9D5F-E61ADC70144D}" type="datetimeFigureOut">
              <a:rPr lang="en-US" smtClean="0"/>
              <a:t>8/1/2020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650802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2EDB8D0-98ED-4B86-9D5F-E61ADC70144D}" type="datetimeFigureOut">
              <a:rPr lang="en-US" smtClean="0"/>
              <a:t>8/1/2020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83730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2EDB8D0-98ED-4B86-9D5F-E61ADC70144D}" type="datetimeFigureOut">
              <a:rPr lang="en-US" smtClean="0"/>
              <a:t>8/1/2020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404430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8/1/2020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194387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2EDB8D0-98ED-4B86-9D5F-E61ADC70144D}" type="datetimeFigureOut">
              <a:rPr lang="en-US" smtClean="0"/>
              <a:pPr/>
              <a:t>8/1/2020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444363736"/>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data.charlottenc.gov/datasets/census-household-income-block-groups?geometry=-83.097%2C34.866%2C-78.516%2C35.651" TargetMode="External"/><Relationship Id="rId2" Type="http://schemas.openxmlformats.org/officeDocument/2006/relationships/hyperlink" Target="https://data.charlottenc.gov/datasets/census-commuting-block-groups" TargetMode="Externa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omputer script on a screen">
            <a:extLst>
              <a:ext uri="{FF2B5EF4-FFF2-40B4-BE49-F238E27FC236}">
                <a16:creationId xmlns:a16="http://schemas.microsoft.com/office/drawing/2014/main" id="{E07A40FB-7DB5-4B42-BEB8-59BF4CFF8E03}"/>
              </a:ext>
            </a:extLst>
          </p:cNvPr>
          <p:cNvPicPr>
            <a:picLocks noChangeAspect="1"/>
          </p:cNvPicPr>
          <p:nvPr/>
        </p:nvPicPr>
        <p:blipFill rotWithShape="1">
          <a:blip r:embed="rId2">
            <a:alphaModFix amt="55000"/>
            <a:extLst>
              <a:ext uri="{28A0092B-C50C-407E-A947-70E740481C1C}">
                <a14:useLocalDpi xmlns:a14="http://schemas.microsoft.com/office/drawing/2010/main" val="0"/>
              </a:ext>
            </a:extLst>
          </a:blip>
          <a:srcRect t="7017" b="8713"/>
          <a:stretch/>
        </p:blipFill>
        <p:spPr>
          <a:xfrm>
            <a:off x="20" y="275733"/>
            <a:ext cx="12191980" cy="6857990"/>
          </a:xfrm>
          <a:prstGeom prst="rect">
            <a:avLst/>
          </a:prstGeom>
        </p:spPr>
      </p:pic>
      <p:sp>
        <p:nvSpPr>
          <p:cNvPr id="2" name="Title 1">
            <a:extLst>
              <a:ext uri="{FF2B5EF4-FFF2-40B4-BE49-F238E27FC236}">
                <a16:creationId xmlns:a16="http://schemas.microsoft.com/office/drawing/2014/main" id="{16473F94-E112-4154-BA7F-A11AA564FDC1}"/>
              </a:ext>
            </a:extLst>
          </p:cNvPr>
          <p:cNvSpPr>
            <a:spLocks noGrp="1"/>
          </p:cNvSpPr>
          <p:nvPr>
            <p:ph type="ctrTitle"/>
          </p:nvPr>
        </p:nvSpPr>
        <p:spPr>
          <a:xfrm>
            <a:off x="5922826" y="961352"/>
            <a:ext cx="5037616" cy="2982360"/>
          </a:xfrm>
        </p:spPr>
        <p:txBody>
          <a:bodyPr>
            <a:normAutofit fontScale="90000"/>
          </a:bodyPr>
          <a:lstStyle/>
          <a:p>
            <a:r>
              <a:rPr lang="en-US" sz="5600" dirty="0"/>
              <a:t>Charlotte Income vs. Commuting Analysis</a:t>
            </a:r>
          </a:p>
        </p:txBody>
      </p:sp>
      <p:sp>
        <p:nvSpPr>
          <p:cNvPr id="3" name="Subtitle 2">
            <a:extLst>
              <a:ext uri="{FF2B5EF4-FFF2-40B4-BE49-F238E27FC236}">
                <a16:creationId xmlns:a16="http://schemas.microsoft.com/office/drawing/2014/main" id="{4A30B98D-E3EA-43B2-A7EC-CC5BBB5E59C8}"/>
              </a:ext>
            </a:extLst>
          </p:cNvPr>
          <p:cNvSpPr>
            <a:spLocks noGrp="1"/>
          </p:cNvSpPr>
          <p:nvPr>
            <p:ph type="subTitle" idx="1"/>
          </p:nvPr>
        </p:nvSpPr>
        <p:spPr>
          <a:xfrm>
            <a:off x="5922826" y="3943712"/>
            <a:ext cx="5037616" cy="1655762"/>
          </a:xfrm>
        </p:spPr>
        <p:txBody>
          <a:bodyPr>
            <a:normAutofit/>
          </a:bodyPr>
          <a:lstStyle/>
          <a:p>
            <a:r>
              <a:rPr lang="en-US" sz="1000" dirty="0">
                <a:latin typeface="+mn-lt"/>
              </a:rPr>
              <a:t>Project by:</a:t>
            </a:r>
          </a:p>
          <a:p>
            <a:endParaRPr lang="en-US" sz="1000" dirty="0">
              <a:latin typeface="+mn-lt"/>
            </a:endParaRPr>
          </a:p>
          <a:p>
            <a:r>
              <a:rPr lang="en-US" sz="1000" dirty="0">
                <a:latin typeface="+mn-lt"/>
              </a:rPr>
              <a:t>Bandana Deo</a:t>
            </a:r>
          </a:p>
          <a:p>
            <a:r>
              <a:rPr lang="en-US" sz="1000" dirty="0" err="1">
                <a:latin typeface="+mn-lt"/>
              </a:rPr>
              <a:t>CaItlin</a:t>
            </a:r>
            <a:r>
              <a:rPr lang="en-US" sz="1000" dirty="0">
                <a:latin typeface="+mn-lt"/>
              </a:rPr>
              <a:t> Smith</a:t>
            </a:r>
          </a:p>
          <a:p>
            <a:r>
              <a:rPr lang="en-US" sz="1000" dirty="0">
                <a:latin typeface="+mn-lt"/>
              </a:rPr>
              <a:t>Hunter Johnson</a:t>
            </a:r>
          </a:p>
          <a:p>
            <a:r>
              <a:rPr lang="en-US" sz="1000" dirty="0">
                <a:latin typeface="+mn-lt"/>
              </a:rPr>
              <a:t>John Falcone</a:t>
            </a:r>
          </a:p>
        </p:txBody>
      </p:sp>
    </p:spTree>
    <p:extLst>
      <p:ext uri="{BB962C8B-B14F-4D97-AF65-F5344CB8AC3E}">
        <p14:creationId xmlns:p14="http://schemas.microsoft.com/office/powerpoint/2010/main" val="1763764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C2C6CE4-7503-4679-A050-992310594611}"/>
              </a:ext>
            </a:extLst>
          </p:cNvPr>
          <p:cNvSpPr>
            <a:spLocks noGrp="1"/>
          </p:cNvSpPr>
          <p:nvPr>
            <p:ph type="title"/>
          </p:nvPr>
        </p:nvSpPr>
        <p:spPr>
          <a:xfrm>
            <a:off x="646111" y="452718"/>
            <a:ext cx="9404723" cy="728382"/>
          </a:xfrm>
        </p:spPr>
        <p:txBody>
          <a:bodyPr/>
          <a:lstStyle/>
          <a:p>
            <a:r>
              <a:rPr lang="en-US" dirty="0"/>
              <a:t>Speculations</a:t>
            </a:r>
          </a:p>
        </p:txBody>
      </p:sp>
      <p:sp>
        <p:nvSpPr>
          <p:cNvPr id="10" name="Content Placeholder 9">
            <a:extLst>
              <a:ext uri="{FF2B5EF4-FFF2-40B4-BE49-F238E27FC236}">
                <a16:creationId xmlns:a16="http://schemas.microsoft.com/office/drawing/2014/main" id="{57117D46-E10C-4708-AADD-B51FE0677E68}"/>
              </a:ext>
            </a:extLst>
          </p:cNvPr>
          <p:cNvSpPr>
            <a:spLocks noGrp="1"/>
          </p:cNvSpPr>
          <p:nvPr>
            <p:ph sz="half" idx="1"/>
          </p:nvPr>
        </p:nvSpPr>
        <p:spPr/>
        <p:txBody>
          <a:bodyPr>
            <a:normAutofit lnSpcReduction="10000"/>
          </a:bodyPr>
          <a:lstStyle/>
          <a:p>
            <a:r>
              <a:rPr lang="en-US" dirty="0"/>
              <a:t>Minding that this data is from 2011 to 2015 we might begin to speculate how these numbers have changed in 2020 with the pandemic and more people working remotely than ever before.</a:t>
            </a:r>
          </a:p>
          <a:p>
            <a:r>
              <a:rPr lang="en-US" dirty="0"/>
              <a:t>Same being said for a likely drop in the data for 2020 in public transport and carpooling due to the pandemic as well, and people not using due to working remote or health concerns.</a:t>
            </a:r>
          </a:p>
        </p:txBody>
      </p:sp>
      <p:sp>
        <p:nvSpPr>
          <p:cNvPr id="11" name="Content Placeholder 10">
            <a:extLst>
              <a:ext uri="{FF2B5EF4-FFF2-40B4-BE49-F238E27FC236}">
                <a16:creationId xmlns:a16="http://schemas.microsoft.com/office/drawing/2014/main" id="{A668F15F-46CE-4848-9112-530F67407469}"/>
              </a:ext>
            </a:extLst>
          </p:cNvPr>
          <p:cNvSpPr>
            <a:spLocks noGrp="1"/>
          </p:cNvSpPr>
          <p:nvPr>
            <p:ph sz="half" idx="2"/>
          </p:nvPr>
        </p:nvSpPr>
        <p:spPr/>
        <p:txBody>
          <a:bodyPr>
            <a:normAutofit lnSpcReduction="10000"/>
          </a:bodyPr>
          <a:lstStyle/>
          <a:p>
            <a:r>
              <a:rPr lang="en-US" dirty="0"/>
              <a:t>Most of the top and bottom 10 median income areas are both near or located in uptown, one can assume there is a higher level of income inequality in smaller neighborhoods closer to the city than farther away from it in areas such as Ballantyne or Mint Hill.</a:t>
            </a:r>
          </a:p>
          <a:p>
            <a:r>
              <a:rPr lang="en-US" dirty="0"/>
              <a:t>While more likely to use varied transportation the lower the income these metrics don’t include people from out of county commuting into Charlotte, since 2002 out of county commuting has grown 167% in North Carolina.</a:t>
            </a:r>
          </a:p>
          <a:p>
            <a:endParaRPr lang="en-US" dirty="0"/>
          </a:p>
        </p:txBody>
      </p:sp>
    </p:spTree>
    <p:extLst>
      <p:ext uri="{BB962C8B-B14F-4D97-AF65-F5344CB8AC3E}">
        <p14:creationId xmlns:p14="http://schemas.microsoft.com/office/powerpoint/2010/main" val="3896498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2D6B57-556D-4469-95E2-34BEFE8B1662}"/>
              </a:ext>
            </a:extLst>
          </p:cNvPr>
          <p:cNvSpPr>
            <a:spLocks noGrp="1"/>
          </p:cNvSpPr>
          <p:nvPr>
            <p:ph type="title"/>
          </p:nvPr>
        </p:nvSpPr>
        <p:spPr/>
        <p:txBody>
          <a:bodyPr/>
          <a:lstStyle/>
          <a:p>
            <a:r>
              <a:rPr lang="en-US" dirty="0"/>
              <a:t>Conclusions</a:t>
            </a:r>
          </a:p>
        </p:txBody>
      </p:sp>
      <p:sp>
        <p:nvSpPr>
          <p:cNvPr id="6" name="Content Placeholder 5">
            <a:extLst>
              <a:ext uri="{FF2B5EF4-FFF2-40B4-BE49-F238E27FC236}">
                <a16:creationId xmlns:a16="http://schemas.microsoft.com/office/drawing/2014/main" id="{7E7B0501-72D0-42B9-AD2B-BFD0E2101296}"/>
              </a:ext>
            </a:extLst>
          </p:cNvPr>
          <p:cNvSpPr>
            <a:spLocks noGrp="1"/>
          </p:cNvSpPr>
          <p:nvPr>
            <p:ph idx="1"/>
          </p:nvPr>
        </p:nvSpPr>
        <p:spPr/>
        <p:txBody>
          <a:bodyPr/>
          <a:lstStyle/>
          <a:p>
            <a:r>
              <a:rPr lang="en-US" dirty="0"/>
              <a:t>Charlotte being a one of the larger metro areas in the United States and one of the fastest growing as well needs more options for people to commute.  The recent expansion of the light rail line into the university area is a start but the underlying problem in Charlotte is that there is no one area where all the people live, or all the Jobs are at so public transport will always be a smaller option in the grand scheme of the city as a whole.</a:t>
            </a:r>
          </a:p>
          <a:p>
            <a:r>
              <a:rPr lang="en-US" dirty="0"/>
              <a:t>The data proves we as a city and most likely as a society that we are mostly about the personal freedom of having your own car to be able to do with what you please.  It will be interesting to see how this data changes in the future with new technologies in self driving cars as well as the changing world with covid-19 being a </a:t>
            </a:r>
            <a:r>
              <a:rPr lang="en-US"/>
              <a:t>major concern.</a:t>
            </a:r>
            <a:endParaRPr lang="en-US" dirty="0"/>
          </a:p>
        </p:txBody>
      </p:sp>
    </p:spTree>
    <p:extLst>
      <p:ext uri="{BB962C8B-B14F-4D97-AF65-F5344CB8AC3E}">
        <p14:creationId xmlns:p14="http://schemas.microsoft.com/office/powerpoint/2010/main" val="247990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6E85C-3FF3-4289-A869-7A7DEAF79237}"/>
              </a:ext>
            </a:extLst>
          </p:cNvPr>
          <p:cNvSpPr>
            <a:spLocks noGrp="1"/>
          </p:cNvSpPr>
          <p:nvPr>
            <p:ph type="title"/>
          </p:nvPr>
        </p:nvSpPr>
        <p:spPr/>
        <p:txBody>
          <a:bodyPr>
            <a:normAutofit fontScale="90000"/>
          </a:bodyPr>
          <a:lstStyle/>
          <a:p>
            <a:r>
              <a:rPr lang="en-US" dirty="0"/>
              <a:t>Charlotte </a:t>
            </a:r>
            <a:r>
              <a:rPr lang="en-US" sz="4400" dirty="0"/>
              <a:t>Income and Commuting A</a:t>
            </a:r>
            <a:r>
              <a:rPr lang="en-US" dirty="0"/>
              <a:t>nalysis:</a:t>
            </a:r>
            <a:br>
              <a:rPr lang="en-US" dirty="0"/>
            </a:br>
            <a:endParaRPr lang="en-US" sz="31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79BD87DD-4AF5-45ED-BB80-04E883EB282E}"/>
              </a:ext>
            </a:extLst>
          </p:cNvPr>
          <p:cNvSpPr>
            <a:spLocks noGrp="1"/>
          </p:cNvSpPr>
          <p:nvPr>
            <p:ph idx="1"/>
          </p:nvPr>
        </p:nvSpPr>
        <p:spPr>
          <a:xfrm>
            <a:off x="838200" y="2356848"/>
            <a:ext cx="10515600" cy="3859742"/>
          </a:xfrm>
        </p:spPr>
        <p:txBody>
          <a:bodyPr>
            <a:normAutofit/>
          </a:bodyPr>
          <a:lstStyle/>
          <a:p>
            <a:pPr marL="0" indent="0">
              <a:buNone/>
            </a:pPr>
            <a:r>
              <a:rPr lang="en-US" dirty="0">
                <a:latin typeface="+mn-lt"/>
              </a:rPr>
              <a:t>With Charlotte being one of the largest growing metro areas in the United States, our team felt it would be a good idea to look at some population metrics and find a correlation between household income and commuting to work. </a:t>
            </a:r>
          </a:p>
          <a:p>
            <a:pPr marL="0" indent="0">
              <a:buNone/>
            </a:pPr>
            <a:endParaRPr lang="en-US" dirty="0">
              <a:latin typeface="+mn-lt"/>
            </a:endParaRPr>
          </a:p>
          <a:p>
            <a:r>
              <a:rPr lang="en-US" sz="2000" dirty="0">
                <a:latin typeface="+mn-lt"/>
              </a:rPr>
              <a:t>Hoping to find a large correlation between higher paying jobs in the Charlotte metro area, and single person commuting.</a:t>
            </a:r>
          </a:p>
          <a:p>
            <a:r>
              <a:rPr lang="en-US" sz="2000" dirty="0">
                <a:latin typeface="+mn-lt"/>
              </a:rPr>
              <a:t>Along with more people in poverty having a diverse set of ways to get to work other than single person car commuting.</a:t>
            </a:r>
          </a:p>
        </p:txBody>
      </p:sp>
    </p:spTree>
    <p:extLst>
      <p:ext uri="{BB962C8B-B14F-4D97-AF65-F5344CB8AC3E}">
        <p14:creationId xmlns:p14="http://schemas.microsoft.com/office/powerpoint/2010/main" val="3095034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7442-997C-4DCA-8067-4CA2D0AA05C3}"/>
              </a:ext>
            </a:extLst>
          </p:cNvPr>
          <p:cNvSpPr>
            <a:spLocks noGrp="1"/>
          </p:cNvSpPr>
          <p:nvPr>
            <p:ph type="title"/>
          </p:nvPr>
        </p:nvSpPr>
        <p:spPr>
          <a:xfrm>
            <a:off x="646111" y="452718"/>
            <a:ext cx="9404723" cy="1400530"/>
          </a:xfrm>
        </p:spPr>
        <p:txBody>
          <a:bodyPr>
            <a:normAutofit/>
          </a:bodyPr>
          <a:lstStyle/>
          <a:p>
            <a:r>
              <a:rPr lang="en-US" dirty="0"/>
              <a:t>Initial Exploration Questions:</a:t>
            </a:r>
          </a:p>
        </p:txBody>
      </p:sp>
      <p:graphicFrame>
        <p:nvGraphicFramePr>
          <p:cNvPr id="7" name="Content Placeholder 2">
            <a:extLst>
              <a:ext uri="{FF2B5EF4-FFF2-40B4-BE49-F238E27FC236}">
                <a16:creationId xmlns:a16="http://schemas.microsoft.com/office/drawing/2014/main" id="{6663E6D5-5BF7-4A2E-A6F4-0FD93927C8E4}"/>
              </a:ext>
            </a:extLst>
          </p:cNvPr>
          <p:cNvGraphicFramePr>
            <a:graphicFrameLocks noGrp="1"/>
          </p:cNvGraphicFramePr>
          <p:nvPr>
            <p:ph idx="1"/>
            <p:extLst>
              <p:ext uri="{D42A27DB-BD31-4B8C-83A1-F6EECF244321}">
                <p14:modId xmlns:p14="http://schemas.microsoft.com/office/powerpoint/2010/main" val="3036516909"/>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3221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61187-262D-41DF-A195-77141C408EC3}"/>
              </a:ext>
            </a:extLst>
          </p:cNvPr>
          <p:cNvSpPr>
            <a:spLocks noGrp="1"/>
          </p:cNvSpPr>
          <p:nvPr>
            <p:ph type="title"/>
          </p:nvPr>
        </p:nvSpPr>
        <p:spPr>
          <a:xfrm>
            <a:off x="646111" y="452718"/>
            <a:ext cx="9404723" cy="775191"/>
          </a:xfrm>
        </p:spPr>
        <p:txBody>
          <a:bodyPr/>
          <a:lstStyle/>
          <a:p>
            <a:r>
              <a:rPr lang="en-US" dirty="0"/>
              <a:t>Where did we get our data?</a:t>
            </a:r>
          </a:p>
        </p:txBody>
      </p:sp>
      <p:sp>
        <p:nvSpPr>
          <p:cNvPr id="3" name="Content Placeholder 2">
            <a:extLst>
              <a:ext uri="{FF2B5EF4-FFF2-40B4-BE49-F238E27FC236}">
                <a16:creationId xmlns:a16="http://schemas.microsoft.com/office/drawing/2014/main" id="{9FD2927D-9CBD-4441-8C00-FC8E50D36E25}"/>
              </a:ext>
            </a:extLst>
          </p:cNvPr>
          <p:cNvSpPr>
            <a:spLocks noGrp="1"/>
          </p:cNvSpPr>
          <p:nvPr>
            <p:ph idx="1"/>
          </p:nvPr>
        </p:nvSpPr>
        <p:spPr>
          <a:xfrm>
            <a:off x="750888" y="1484667"/>
            <a:ext cx="4992687" cy="4920615"/>
          </a:xfrm>
        </p:spPr>
        <p:txBody>
          <a:bodyPr>
            <a:normAutofit/>
          </a:bodyPr>
          <a:lstStyle/>
          <a:p>
            <a:r>
              <a:rPr lang="en-US" dirty="0">
                <a:latin typeface="+mn-lt"/>
              </a:rPr>
              <a:t>Charlotte NC has its own API’s available for free to use by anyone, these data sets are both for years 2011-2015, so while not a current analysis it should be enough data to see trends and analyze for the future. This API uses census data </a:t>
            </a:r>
            <a:endParaRPr lang="en-US" dirty="0">
              <a:latin typeface="+mn-lt"/>
              <a:hlinkClick r:id="rId2"/>
            </a:endParaRPr>
          </a:p>
          <a:p>
            <a:r>
              <a:rPr lang="en-US" dirty="0">
                <a:latin typeface="+mn-lt"/>
                <a:hlinkClick r:id="rId2"/>
              </a:rPr>
              <a:t>https://data.charlottenc.gov/datasets/census-commuting-block-groups</a:t>
            </a:r>
            <a:endParaRPr lang="en-US" dirty="0">
              <a:latin typeface="+mn-lt"/>
            </a:endParaRPr>
          </a:p>
          <a:p>
            <a:r>
              <a:rPr lang="en-US" dirty="0">
                <a:latin typeface="+mn-lt"/>
                <a:hlinkClick r:id="rId3"/>
              </a:rPr>
              <a:t>https://data.charlottenc.gov/datasets/census-household-income-block-groups?geometry=-83.097%2C34.866%2C-78.516%2C35.651</a:t>
            </a:r>
            <a:endParaRPr lang="en-US" dirty="0">
              <a:latin typeface="+mn-lt"/>
            </a:endParaRPr>
          </a:p>
          <a:p>
            <a:endParaRPr lang="en-US" dirty="0"/>
          </a:p>
        </p:txBody>
      </p:sp>
      <p:pic>
        <p:nvPicPr>
          <p:cNvPr id="4" name="Content Placeholder 7" descr="A close up of a map&#10;&#10;Description automatically generated">
            <a:extLst>
              <a:ext uri="{FF2B5EF4-FFF2-40B4-BE49-F238E27FC236}">
                <a16:creationId xmlns:a16="http://schemas.microsoft.com/office/drawing/2014/main" id="{B31F05AA-0061-41A0-8535-335F747FD417}"/>
              </a:ext>
            </a:extLst>
          </p:cNvPr>
          <p:cNvPicPr>
            <a:picLocks noChangeAspect="1"/>
          </p:cNvPicPr>
          <p:nvPr/>
        </p:nvPicPr>
        <p:blipFill rotWithShape="1">
          <a:blip r:embed="rId4">
            <a:extLst>
              <a:ext uri="{28A0092B-C50C-407E-A947-70E740481C1C}">
                <a14:useLocalDpi xmlns:a14="http://schemas.microsoft.com/office/drawing/2010/main" val="0"/>
              </a:ext>
            </a:extLst>
          </a:blip>
          <a:srcRect r="2" b="2492"/>
          <a:stretch/>
        </p:blipFill>
        <p:spPr>
          <a:xfrm>
            <a:off x="6023607" y="1484667"/>
            <a:ext cx="5602449" cy="4547907"/>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486689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1FAED-6EAC-4C7C-B2E5-89CD3F088CD9}"/>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800" b="0" i="0" kern="1200" dirty="0">
                <a:solidFill>
                  <a:srgbClr val="EBEBEB"/>
                </a:solidFill>
                <a:latin typeface="+mj-lt"/>
                <a:ea typeface="+mj-ea"/>
                <a:cs typeface="+mj-cs"/>
              </a:rPr>
              <a:t>How does Mecklenburg move?</a:t>
            </a:r>
          </a:p>
        </p:txBody>
      </p:sp>
      <p:sp>
        <p:nvSpPr>
          <p:cNvPr id="26"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8" name="Freeform: Shape 27">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Rectangle 29">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Content Placeholder 6" descr="A close up of a logo&#10;&#10;Description automatically generated">
            <a:extLst>
              <a:ext uri="{FF2B5EF4-FFF2-40B4-BE49-F238E27FC236}">
                <a16:creationId xmlns:a16="http://schemas.microsoft.com/office/drawing/2014/main" id="{8A998814-C5B0-854A-934F-81E8C54BB771}"/>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176125" y="0"/>
            <a:ext cx="7171668" cy="6857999"/>
          </a:xfrm>
          <a:prstGeom prst="rect">
            <a:avLst/>
          </a:prstGeom>
          <a:effectLst/>
        </p:spPr>
      </p:pic>
    </p:spTree>
    <p:extLst>
      <p:ext uri="{BB962C8B-B14F-4D97-AF65-F5344CB8AC3E}">
        <p14:creationId xmlns:p14="http://schemas.microsoft.com/office/powerpoint/2010/main" val="42348091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365D11-F06F-43A0-B570-9EB45DCA6777}"/>
              </a:ext>
            </a:extLst>
          </p:cNvPr>
          <p:cNvSpPr>
            <a:spLocks noGrp="1"/>
          </p:cNvSpPr>
          <p:nvPr>
            <p:ph type="title"/>
          </p:nvPr>
        </p:nvSpPr>
        <p:spPr/>
        <p:txBody>
          <a:bodyPr/>
          <a:lstStyle/>
          <a:p>
            <a:pPr algn="ctr"/>
            <a:r>
              <a:rPr lang="en-US" dirty="0"/>
              <a:t>Top 10 vs Bottom 10 </a:t>
            </a:r>
            <a:br>
              <a:rPr lang="en-US" dirty="0"/>
            </a:br>
            <a:r>
              <a:rPr lang="en-US" dirty="0"/>
              <a:t>Median Household Income</a:t>
            </a:r>
          </a:p>
        </p:txBody>
      </p:sp>
      <p:pic>
        <p:nvPicPr>
          <p:cNvPr id="8" name="Content Placeholder 7" descr="A screenshot of a social media post&#10;&#10;Description automatically generated">
            <a:extLst>
              <a:ext uri="{FF2B5EF4-FFF2-40B4-BE49-F238E27FC236}">
                <a16:creationId xmlns:a16="http://schemas.microsoft.com/office/drawing/2014/main" id="{CA3C2A68-DB5A-4AFD-8EA5-E12BBDB9AB15}"/>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46111" y="1853248"/>
            <a:ext cx="7833858" cy="2350157"/>
          </a:xfrm>
        </p:spPr>
      </p:pic>
      <p:pic>
        <p:nvPicPr>
          <p:cNvPr id="10" name="Content Placeholder 9" descr="A screenshot of a cell phone&#10;&#10;Description automatically generated">
            <a:extLst>
              <a:ext uri="{FF2B5EF4-FFF2-40B4-BE49-F238E27FC236}">
                <a16:creationId xmlns:a16="http://schemas.microsoft.com/office/drawing/2014/main" id="{B99101D3-8699-479A-AA1B-3B51DE3745C6}"/>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46111" y="4203405"/>
            <a:ext cx="7833858" cy="2350157"/>
          </a:xfrm>
        </p:spPr>
      </p:pic>
      <p:sp>
        <p:nvSpPr>
          <p:cNvPr id="14" name="TextBox 13">
            <a:extLst>
              <a:ext uri="{FF2B5EF4-FFF2-40B4-BE49-F238E27FC236}">
                <a16:creationId xmlns:a16="http://schemas.microsoft.com/office/drawing/2014/main" id="{2AD19BE1-CA4B-4F23-8743-CA78131A1484}"/>
              </a:ext>
            </a:extLst>
          </p:cNvPr>
          <p:cNvSpPr txBox="1"/>
          <p:nvPr/>
        </p:nvSpPr>
        <p:spPr>
          <a:xfrm>
            <a:off x="8900160" y="1853248"/>
            <a:ext cx="2645729" cy="3693319"/>
          </a:xfrm>
          <a:prstGeom prst="rect">
            <a:avLst/>
          </a:prstGeom>
          <a:noFill/>
        </p:spPr>
        <p:txBody>
          <a:bodyPr wrap="square" rtlCol="0">
            <a:spAutoFit/>
          </a:bodyPr>
          <a:lstStyle/>
          <a:p>
            <a:pPr marL="285750" indent="-285750">
              <a:buFont typeface="Arial" panose="020B0604020202020204" pitchFamily="34" charset="0"/>
              <a:buChar char="•"/>
            </a:pPr>
            <a:r>
              <a:rPr lang="en-US" dirty="0"/>
              <a:t>In our first two charts we can see that even in comparison between the lowest median income areas and the highest, driving alone is still the largest metric in the Charlotte metro area by a wide margin.</a:t>
            </a:r>
          </a:p>
        </p:txBody>
      </p:sp>
    </p:spTree>
    <p:extLst>
      <p:ext uri="{BB962C8B-B14F-4D97-AF65-F5344CB8AC3E}">
        <p14:creationId xmlns:p14="http://schemas.microsoft.com/office/powerpoint/2010/main" val="3923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809DE7-7906-4896-8D5F-BC71D184188E}"/>
              </a:ext>
            </a:extLst>
          </p:cNvPr>
          <p:cNvSpPr>
            <a:spLocks noGrp="1"/>
          </p:cNvSpPr>
          <p:nvPr>
            <p:ph type="title"/>
          </p:nvPr>
        </p:nvSpPr>
        <p:spPr>
          <a:xfrm>
            <a:off x="646111" y="385687"/>
            <a:ext cx="9404723" cy="1400530"/>
          </a:xfrm>
        </p:spPr>
        <p:txBody>
          <a:bodyPr/>
          <a:lstStyle/>
          <a:p>
            <a:r>
              <a:rPr lang="en-US" dirty="0"/>
              <a:t>Charlotte is mostly single car commuters!</a:t>
            </a:r>
          </a:p>
        </p:txBody>
      </p:sp>
      <p:pic>
        <p:nvPicPr>
          <p:cNvPr id="9" name="Content Placeholder 8" descr="A screenshot of a cell phone&#10;&#10;Description automatically generated">
            <a:extLst>
              <a:ext uri="{FF2B5EF4-FFF2-40B4-BE49-F238E27FC236}">
                <a16:creationId xmlns:a16="http://schemas.microsoft.com/office/drawing/2014/main" id="{7175E657-FDEA-4B0E-9761-F1ED4BF94F78}"/>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46111" y="2091017"/>
            <a:ext cx="10936942" cy="3404907"/>
          </a:xfrm>
        </p:spPr>
      </p:pic>
      <p:sp>
        <p:nvSpPr>
          <p:cNvPr id="10" name="TextBox 9">
            <a:extLst>
              <a:ext uri="{FF2B5EF4-FFF2-40B4-BE49-F238E27FC236}">
                <a16:creationId xmlns:a16="http://schemas.microsoft.com/office/drawing/2014/main" id="{9E4F1F1F-616B-4388-BCCE-C314C9F71562}"/>
              </a:ext>
            </a:extLst>
          </p:cNvPr>
          <p:cNvSpPr txBox="1"/>
          <p:nvPr/>
        </p:nvSpPr>
        <p:spPr>
          <a:xfrm>
            <a:off x="646111" y="5686425"/>
            <a:ext cx="10936942" cy="646331"/>
          </a:xfrm>
          <a:prstGeom prst="rect">
            <a:avLst/>
          </a:prstGeom>
          <a:noFill/>
        </p:spPr>
        <p:txBody>
          <a:bodyPr wrap="square" rtlCol="0">
            <a:spAutoFit/>
          </a:bodyPr>
          <a:lstStyle/>
          <a:p>
            <a:r>
              <a:rPr lang="en-US" dirty="0"/>
              <a:t>The most widely used form of transport in the Charlotte metro area by far, with metrics that give us an idea that only the lowest income brackets are resorting to other means.</a:t>
            </a:r>
          </a:p>
        </p:txBody>
      </p:sp>
    </p:spTree>
    <p:extLst>
      <p:ext uri="{BB962C8B-B14F-4D97-AF65-F5344CB8AC3E}">
        <p14:creationId xmlns:p14="http://schemas.microsoft.com/office/powerpoint/2010/main" val="3430302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55E5B-A13F-4C06-8D1B-03ECC978A581}"/>
              </a:ext>
            </a:extLst>
          </p:cNvPr>
          <p:cNvSpPr>
            <a:spLocks noGrp="1"/>
          </p:cNvSpPr>
          <p:nvPr>
            <p:ph type="title"/>
          </p:nvPr>
        </p:nvSpPr>
        <p:spPr>
          <a:xfrm>
            <a:off x="646111" y="452718"/>
            <a:ext cx="9404723" cy="766482"/>
          </a:xfrm>
        </p:spPr>
        <p:txBody>
          <a:bodyPr/>
          <a:lstStyle/>
          <a:p>
            <a:r>
              <a:rPr lang="en-US" dirty="0"/>
              <a:t>Then there’s the rest….</a:t>
            </a:r>
          </a:p>
        </p:txBody>
      </p:sp>
      <p:pic>
        <p:nvPicPr>
          <p:cNvPr id="6" name="Content Placeholder 5" descr="A screenshot of a cell phone&#10;&#10;Description automatically generated">
            <a:extLst>
              <a:ext uri="{FF2B5EF4-FFF2-40B4-BE49-F238E27FC236}">
                <a16:creationId xmlns:a16="http://schemas.microsoft.com/office/drawing/2014/main" id="{7DF249AA-1D76-4F6F-9FA7-4F8E5AE81763}"/>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22302" y="1660763"/>
            <a:ext cx="5535054" cy="1660516"/>
          </a:xfrm>
        </p:spPr>
      </p:pic>
      <p:pic>
        <p:nvPicPr>
          <p:cNvPr id="8" name="Content Placeholder 7" descr="A screenshot of a cell phone&#10;&#10;Description automatically generated">
            <a:extLst>
              <a:ext uri="{FF2B5EF4-FFF2-40B4-BE49-F238E27FC236}">
                <a16:creationId xmlns:a16="http://schemas.microsoft.com/office/drawing/2014/main" id="{52838E76-AD20-4854-AD87-71241DE5079C}"/>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057354" y="1660762"/>
            <a:ext cx="5535058" cy="1660517"/>
          </a:xfrm>
        </p:spPr>
      </p:pic>
      <p:pic>
        <p:nvPicPr>
          <p:cNvPr id="10" name="Picture 9" descr="A close up of a map&#10;&#10;Description automatically generated">
            <a:extLst>
              <a:ext uri="{FF2B5EF4-FFF2-40B4-BE49-F238E27FC236}">
                <a16:creationId xmlns:a16="http://schemas.microsoft.com/office/drawing/2014/main" id="{3BA6404C-B90D-4FD4-85B5-D78E1D1BE4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287" y="3321279"/>
            <a:ext cx="5535060" cy="1660518"/>
          </a:xfrm>
          <a:prstGeom prst="rect">
            <a:avLst/>
          </a:prstGeom>
        </p:spPr>
      </p:pic>
      <p:pic>
        <p:nvPicPr>
          <p:cNvPr id="12" name="Picture 11" descr="A screenshot of a social media post&#10;&#10;Description automatically generated">
            <a:extLst>
              <a:ext uri="{FF2B5EF4-FFF2-40B4-BE49-F238E27FC236}">
                <a16:creationId xmlns:a16="http://schemas.microsoft.com/office/drawing/2014/main" id="{10E4B6B2-DF12-4D1B-8A63-EA745F88C0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57346" y="3321279"/>
            <a:ext cx="5535058" cy="1660518"/>
          </a:xfrm>
          <a:prstGeom prst="rect">
            <a:avLst/>
          </a:prstGeom>
        </p:spPr>
      </p:pic>
      <p:sp>
        <p:nvSpPr>
          <p:cNvPr id="13" name="TextBox 12">
            <a:extLst>
              <a:ext uri="{FF2B5EF4-FFF2-40B4-BE49-F238E27FC236}">
                <a16:creationId xmlns:a16="http://schemas.microsoft.com/office/drawing/2014/main" id="{57F1DE77-F2A0-4EEC-9F17-73A510FA66E4}"/>
              </a:ext>
            </a:extLst>
          </p:cNvPr>
          <p:cNvSpPr txBox="1"/>
          <p:nvPr/>
        </p:nvSpPr>
        <p:spPr>
          <a:xfrm>
            <a:off x="522287" y="5353050"/>
            <a:ext cx="11070117" cy="1200329"/>
          </a:xfrm>
          <a:prstGeom prst="rect">
            <a:avLst/>
          </a:prstGeom>
          <a:noFill/>
        </p:spPr>
        <p:txBody>
          <a:bodyPr wrap="square" rtlCol="0">
            <a:spAutoFit/>
          </a:bodyPr>
          <a:lstStyle/>
          <a:p>
            <a:r>
              <a:rPr lang="en-US" dirty="0"/>
              <a:t>With more block groups reporting 0 for most of these other metrics, its easy to see that the individual person driving a single car is the most likely form of transportation in Charlotte, no matter what income bracket you are a part of! But still it would seem that having an income lower than 100K a year brings more variety in the ways you get to work in Charlotte!</a:t>
            </a:r>
          </a:p>
        </p:txBody>
      </p:sp>
    </p:spTree>
    <p:extLst>
      <p:ext uri="{BB962C8B-B14F-4D97-AF65-F5344CB8AC3E}">
        <p14:creationId xmlns:p14="http://schemas.microsoft.com/office/powerpoint/2010/main" val="280161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A9CBBF-21C2-46FD-9B81-9473352DF07B}"/>
              </a:ext>
            </a:extLst>
          </p:cNvPr>
          <p:cNvSpPr>
            <a:spLocks noGrp="1"/>
          </p:cNvSpPr>
          <p:nvPr>
            <p:ph type="title"/>
          </p:nvPr>
        </p:nvSpPr>
        <p:spPr>
          <a:xfrm>
            <a:off x="652463" y="262794"/>
            <a:ext cx="9404723" cy="757247"/>
          </a:xfrm>
        </p:spPr>
        <p:txBody>
          <a:bodyPr/>
          <a:lstStyle/>
          <a:p>
            <a:r>
              <a:rPr lang="en-US" dirty="0"/>
              <a:t>Results:</a:t>
            </a:r>
          </a:p>
        </p:txBody>
      </p:sp>
      <p:sp>
        <p:nvSpPr>
          <p:cNvPr id="6" name="Text Placeholder 5">
            <a:extLst>
              <a:ext uri="{FF2B5EF4-FFF2-40B4-BE49-F238E27FC236}">
                <a16:creationId xmlns:a16="http://schemas.microsoft.com/office/drawing/2014/main" id="{A6C1DBB0-4567-4094-B7CD-B4C34877E1A1}"/>
              </a:ext>
            </a:extLst>
          </p:cNvPr>
          <p:cNvSpPr>
            <a:spLocks noGrp="1"/>
          </p:cNvSpPr>
          <p:nvPr>
            <p:ph type="body" idx="1"/>
          </p:nvPr>
        </p:nvSpPr>
        <p:spPr>
          <a:xfrm>
            <a:off x="652463" y="1209964"/>
            <a:ext cx="2932113" cy="414481"/>
          </a:xfrm>
        </p:spPr>
        <p:txBody>
          <a:bodyPr/>
          <a:lstStyle/>
          <a:p>
            <a:r>
              <a:rPr lang="en-US" sz="3200" dirty="0"/>
              <a:t>1. Car crazy!</a:t>
            </a:r>
          </a:p>
        </p:txBody>
      </p:sp>
      <p:sp>
        <p:nvSpPr>
          <p:cNvPr id="9" name="Text Placeholder 8">
            <a:extLst>
              <a:ext uri="{FF2B5EF4-FFF2-40B4-BE49-F238E27FC236}">
                <a16:creationId xmlns:a16="http://schemas.microsoft.com/office/drawing/2014/main" id="{718944B8-2E3F-4ACE-B256-CB47061F4445}"/>
              </a:ext>
            </a:extLst>
          </p:cNvPr>
          <p:cNvSpPr>
            <a:spLocks noGrp="1"/>
          </p:cNvSpPr>
          <p:nvPr>
            <p:ph type="body" sz="half" idx="15"/>
          </p:nvPr>
        </p:nvSpPr>
        <p:spPr>
          <a:xfrm>
            <a:off x="652463" y="2004291"/>
            <a:ext cx="2930524" cy="4252047"/>
          </a:xfrm>
        </p:spPr>
        <p:txBody>
          <a:bodyPr/>
          <a:lstStyle/>
          <a:p>
            <a:pPr marL="285750" indent="-285750">
              <a:buFont typeface="Arial" panose="020B0604020202020204" pitchFamily="34" charset="0"/>
              <a:buChar char="•"/>
            </a:pPr>
            <a:r>
              <a:rPr lang="en-US" dirty="0"/>
              <a:t> As initially speculated the city of Charlotte and more even greater Mecklenburg county, uses single occupancy car commuting more than any other form of transport.  </a:t>
            </a:r>
          </a:p>
          <a:p>
            <a:pPr marL="285750" indent="-285750">
              <a:buFont typeface="Arial" panose="020B0604020202020204" pitchFamily="34" charset="0"/>
              <a:buChar char="•"/>
            </a:pPr>
            <a:r>
              <a:rPr lang="en-US" dirty="0"/>
              <a:t>Even minding average income and searching for the 10 highest median income blocks and the 10 lowest median income blocks returned a similarly varied data set only mildly higher for lower income areas in other forms of transport.</a:t>
            </a:r>
          </a:p>
        </p:txBody>
      </p:sp>
      <p:sp>
        <p:nvSpPr>
          <p:cNvPr id="7" name="Text Placeholder 6">
            <a:extLst>
              <a:ext uri="{FF2B5EF4-FFF2-40B4-BE49-F238E27FC236}">
                <a16:creationId xmlns:a16="http://schemas.microsoft.com/office/drawing/2014/main" id="{D7729938-1E58-4669-934D-E26FC4290FCE}"/>
              </a:ext>
            </a:extLst>
          </p:cNvPr>
          <p:cNvSpPr>
            <a:spLocks noGrp="1"/>
          </p:cNvSpPr>
          <p:nvPr>
            <p:ph type="body" sz="quarter" idx="3"/>
          </p:nvPr>
        </p:nvSpPr>
        <p:spPr>
          <a:xfrm>
            <a:off x="3880351" y="1210253"/>
            <a:ext cx="2936241" cy="576262"/>
          </a:xfrm>
        </p:spPr>
        <p:txBody>
          <a:bodyPr/>
          <a:lstStyle/>
          <a:p>
            <a:r>
              <a:rPr lang="en-US" sz="2000" dirty="0"/>
              <a:t>2. Carpooling better than the bus?</a:t>
            </a:r>
          </a:p>
        </p:txBody>
      </p:sp>
      <p:sp>
        <p:nvSpPr>
          <p:cNvPr id="10" name="Text Placeholder 9">
            <a:extLst>
              <a:ext uri="{FF2B5EF4-FFF2-40B4-BE49-F238E27FC236}">
                <a16:creationId xmlns:a16="http://schemas.microsoft.com/office/drawing/2014/main" id="{143696C7-3F81-45E9-8058-F70ABCBD0D2B}"/>
              </a:ext>
            </a:extLst>
          </p:cNvPr>
          <p:cNvSpPr>
            <a:spLocks noGrp="1"/>
          </p:cNvSpPr>
          <p:nvPr>
            <p:ph type="body" sz="half" idx="16"/>
          </p:nvPr>
        </p:nvSpPr>
        <p:spPr>
          <a:xfrm>
            <a:off x="3883658" y="2004291"/>
            <a:ext cx="2936242" cy="4252047"/>
          </a:xfrm>
        </p:spPr>
        <p:txBody>
          <a:bodyPr/>
          <a:lstStyle/>
          <a:p>
            <a:pPr marL="285750" indent="-285750">
              <a:buFont typeface="Arial" panose="020B0604020202020204" pitchFamily="34" charset="0"/>
              <a:buChar char="•"/>
            </a:pPr>
            <a:r>
              <a:rPr lang="en-US" dirty="0"/>
              <a:t>The second largest transportation style being carpooling shows that more people prefer to have some sort of ride share compared to using public transport.</a:t>
            </a:r>
          </a:p>
          <a:p>
            <a:pPr marL="285750" indent="-285750">
              <a:buFont typeface="Arial" panose="020B0604020202020204" pitchFamily="34" charset="0"/>
              <a:buChar char="•"/>
            </a:pPr>
            <a:r>
              <a:rPr lang="en-US" dirty="0"/>
              <a:t>We were unable to find if this metric includes the ridesharing services such as Uber and Lyft, but other sources seem to indicate they arrived in the city around 2014, so their drivers might be mislabeled in some parts of the data leading to maybe even more “carpoolers” than thought.</a:t>
            </a:r>
          </a:p>
        </p:txBody>
      </p:sp>
      <p:sp>
        <p:nvSpPr>
          <p:cNvPr id="8" name="Text Placeholder 7">
            <a:extLst>
              <a:ext uri="{FF2B5EF4-FFF2-40B4-BE49-F238E27FC236}">
                <a16:creationId xmlns:a16="http://schemas.microsoft.com/office/drawing/2014/main" id="{94F8D431-6B3A-4DCA-B906-D193704C4CB2}"/>
              </a:ext>
            </a:extLst>
          </p:cNvPr>
          <p:cNvSpPr>
            <a:spLocks noGrp="1"/>
          </p:cNvSpPr>
          <p:nvPr>
            <p:ph type="body" sz="quarter" idx="13"/>
          </p:nvPr>
        </p:nvSpPr>
        <p:spPr>
          <a:xfrm>
            <a:off x="7124700" y="1209964"/>
            <a:ext cx="2932113" cy="576262"/>
          </a:xfrm>
        </p:spPr>
        <p:txBody>
          <a:bodyPr/>
          <a:lstStyle/>
          <a:p>
            <a:r>
              <a:rPr lang="en-US" sz="2000" dirty="0"/>
              <a:t>3. Where is the public transport?</a:t>
            </a:r>
          </a:p>
        </p:txBody>
      </p:sp>
      <p:sp>
        <p:nvSpPr>
          <p:cNvPr id="11" name="Text Placeholder 10">
            <a:extLst>
              <a:ext uri="{FF2B5EF4-FFF2-40B4-BE49-F238E27FC236}">
                <a16:creationId xmlns:a16="http://schemas.microsoft.com/office/drawing/2014/main" id="{B90D48A9-5917-450B-950F-A3FF3A3AD6EC}"/>
              </a:ext>
            </a:extLst>
          </p:cNvPr>
          <p:cNvSpPr>
            <a:spLocks noGrp="1"/>
          </p:cNvSpPr>
          <p:nvPr>
            <p:ph type="body" sz="half" idx="17"/>
          </p:nvPr>
        </p:nvSpPr>
        <p:spPr>
          <a:xfrm>
            <a:off x="7120572" y="2004291"/>
            <a:ext cx="2936241" cy="4252047"/>
          </a:xfrm>
        </p:spPr>
        <p:txBody>
          <a:bodyPr/>
          <a:lstStyle/>
          <a:p>
            <a:pPr marL="285750" indent="-285750">
              <a:buFont typeface="Arial" panose="020B0604020202020204" pitchFamily="34" charset="0"/>
              <a:buChar char="•"/>
            </a:pPr>
            <a:r>
              <a:rPr lang="en-US" dirty="0"/>
              <a:t>This data does not include the recent expansion of the Lynx train to UNCC main campus in university city.  </a:t>
            </a:r>
          </a:p>
          <a:p>
            <a:pPr marL="285750" indent="-285750">
              <a:buFont typeface="Arial" panose="020B0604020202020204" pitchFamily="34" charset="0"/>
              <a:buChar char="•"/>
            </a:pPr>
            <a:r>
              <a:rPr lang="en-US" dirty="0"/>
              <a:t>While public transport is one of the smaller metrics in the data at only 3% of the total population surveyed, the new line reaches more areas than the previous south boulevard line, which in turn one would infer to more usage overall.</a:t>
            </a:r>
          </a:p>
          <a:p>
            <a:pPr marL="285750" indent="-285750">
              <a:buFont typeface="Arial" panose="020B0604020202020204" pitchFamily="34" charset="0"/>
              <a:buChar char="•"/>
            </a:pPr>
            <a:r>
              <a:rPr lang="en-US" dirty="0"/>
              <a:t>This expansion was not completed till March of 2018.</a:t>
            </a:r>
          </a:p>
        </p:txBody>
      </p:sp>
    </p:spTree>
    <p:extLst>
      <p:ext uri="{BB962C8B-B14F-4D97-AF65-F5344CB8AC3E}">
        <p14:creationId xmlns:p14="http://schemas.microsoft.com/office/powerpoint/2010/main" val="18448545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1302</Words>
  <Application>Microsoft Office PowerPoint</Application>
  <PresentationFormat>Widescreen</PresentationFormat>
  <Paragraphs>64</Paragraphs>
  <Slides>11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Century Gothic</vt:lpstr>
      <vt:lpstr>Wingdings 3</vt:lpstr>
      <vt:lpstr>Ion</vt:lpstr>
      <vt:lpstr>Charlotte Income vs. Commuting Analysis</vt:lpstr>
      <vt:lpstr>Charlotte Income and Commuting Analysis: </vt:lpstr>
      <vt:lpstr>Initial Exploration Questions:</vt:lpstr>
      <vt:lpstr>Where did we get our data?</vt:lpstr>
      <vt:lpstr>How does Mecklenburg move?</vt:lpstr>
      <vt:lpstr>Top 10 vs Bottom 10  Median Household Income</vt:lpstr>
      <vt:lpstr>Charlotte is mostly single car commuters!</vt:lpstr>
      <vt:lpstr>Then there’s the rest….</vt:lpstr>
      <vt:lpstr>Results:</vt:lpstr>
      <vt:lpstr>Speculations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Charlotte Income vs. Commuting Analysis</dc:title>
  <dc:creator>Caitlin Smith</dc:creator>
  <cp:lastModifiedBy>John Falcone</cp:lastModifiedBy>
  <cp:revision>2</cp:revision>
  <dcterms:created xsi:type="dcterms:W3CDTF">2020-07-31T18:10:13Z</dcterms:created>
  <dcterms:modified xsi:type="dcterms:W3CDTF">2020-08-01T15:06:59Z</dcterms:modified>
</cp:coreProperties>
</file>