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6CAEA-8849-4B60-8B41-310A76603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ADB31E-FC86-4233-999A-761845515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A7D67-BE3E-4A63-93C2-B2879477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A3C-D99B-478A-9ACF-CCC41CF530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4A994-9687-46DD-9B94-CF3A1870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FC7C5-AF7C-4A46-926C-BB8541DC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D8AC-2C9A-4FB3-A043-E05FA9FDA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53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2B902-CCBD-4D3B-AF77-00268E99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48628-58ED-4E2E-9F79-D8249F834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155CC-F995-481B-88DF-CDE585A5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A3C-D99B-478A-9ACF-CCC41CF530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5470F-611F-406A-9DF1-C01CBBBB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0DA43-53AE-4027-A27F-F35F5BC7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D8AC-2C9A-4FB3-A043-E05FA9FDA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7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64B1A6-E80E-4AB9-94C8-F4631B40D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76143-28C9-4C45-A1FA-E7410479E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C1774-9D49-4BB2-A4DE-7BC9DC52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A3C-D99B-478A-9ACF-CCC41CF530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4E6BD-9025-45A2-9EFF-F4004FE9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7B43B-E2E5-426F-A4E9-7807A64C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D8AC-2C9A-4FB3-A043-E05FA9FDA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6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F2AAA-AD90-4CC5-9BBF-34B703FC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90B1B-8C6A-4709-91EE-104AB328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897B3-714B-4FD4-870F-31678AAD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A3C-D99B-478A-9ACF-CCC41CF530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DFAB9-232B-4D18-A7D9-07B5F93E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BD3F2-7A55-48B6-A94F-DC3E891B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D8AC-2C9A-4FB3-A043-E05FA9FDA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0A43F-887E-4DD5-814D-3A203A44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98ACE-8E72-454D-B8D0-44B3F976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A109D-A745-4EDD-92D4-A6D23B78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A3C-D99B-478A-9ACF-CCC41CF530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1A560-B009-4BAE-A977-0CB113E5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7E37C-57C0-4D8F-B7B5-12E8EB8A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D8AC-2C9A-4FB3-A043-E05FA9FDA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0F94B-A8BD-4C45-950F-A1E39890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1B82B-AF21-4A20-BC8B-4776F2ECD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0F6A5D-CD88-4685-80A9-086B7873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28830-8B39-4C67-BE3A-7642333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A3C-D99B-478A-9ACF-CCC41CF530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8F819-3BC0-40F8-9168-EBD1DCCB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A50D5C-83DB-42D3-B220-2544BA10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D8AC-2C9A-4FB3-A043-E05FA9FDA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8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A77D1-77B8-4F68-B51C-B206D13D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3BF67-B111-4F75-BBFC-93560DBC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464789-35E7-43F3-B491-447652449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C3C376-8B00-4601-ADF4-2B6E889BB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2A99F6-48E5-492A-A931-D14A496F5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E00782-ADC3-4CFD-A87C-4B06323B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A3C-D99B-478A-9ACF-CCC41CF530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441DBA-BE08-4642-888D-D42EFDCD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6C6814-F023-4CEC-9161-D8B14DE4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D8AC-2C9A-4FB3-A043-E05FA9FDA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41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76B66-CDFB-43F3-B368-B7676B75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4C71B1-5458-46D2-A5FA-7FCB2F13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A3C-D99B-478A-9ACF-CCC41CF530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F7BB6B-0695-415D-8808-6F0E660F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9D20F8-415B-4403-BC7D-FF69B01B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D8AC-2C9A-4FB3-A043-E05FA9FDA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32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6C60F7-9D01-4F6A-ACD4-F6B5BD89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A3C-D99B-478A-9ACF-CCC41CF530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C18C24-CA67-4D98-8422-C9556DA7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7058F-33E5-4319-A679-B41F050C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D8AC-2C9A-4FB3-A043-E05FA9FDA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0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DE549-1304-439F-9AC9-8C60DA5F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714DB-FC31-4E89-BAE9-64713F6B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A200B-27B5-4D8E-9347-505F6E9B7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14529-5F00-430C-99FB-1409F25E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A3C-D99B-478A-9ACF-CCC41CF530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E7F8D6-5AB9-48B4-A10A-AF7B38EB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1A7B5A-0B88-434B-AF10-0894E751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D8AC-2C9A-4FB3-A043-E05FA9FDA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BBAA5-FC98-4A36-95F6-05062F27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8D1D29-98CC-41A2-A3A4-7CF9ACBB9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77422A-FE74-480E-9CB6-FD2C48AC7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20EC5-972C-4362-AD6D-9A50C4BB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A3C-D99B-478A-9ACF-CCC41CF530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2F4A50-5D05-4343-842C-F41E3FD2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0AA83-F791-4265-8FA8-CFBBEDD1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D8AC-2C9A-4FB3-A043-E05FA9FDA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6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7E9219-3DA1-436B-B75F-6EFB2870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73C-C627-4642-B3E8-CB7744646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83005-851B-4A7C-A561-44C01CB4D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AA3C-D99B-478A-9ACF-CCC41CF530F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26E25-5F5E-4AD5-A708-3DC384754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2CC87-AD9B-4186-9B42-2FF60C02A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CD8AC-2C9A-4FB3-A043-E05FA9FDA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8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2A454E-08E1-474B-A25C-22D3D1B1F71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9912F5B-244E-49C7-B821-B64BEE440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95B66C-F2CC-4BD1-A443-5B888130E4C3}"/>
                </a:ext>
              </a:extLst>
            </p:cNvPr>
            <p:cNvSpPr/>
            <p:nvPr/>
          </p:nvSpPr>
          <p:spPr>
            <a:xfrm>
              <a:off x="4171951" y="857251"/>
              <a:ext cx="3524250" cy="3238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설명선: 굽은 선 8">
              <a:extLst>
                <a:ext uri="{FF2B5EF4-FFF2-40B4-BE49-F238E27FC236}">
                  <a16:creationId xmlns:a16="http://schemas.microsoft.com/office/drawing/2014/main" id="{8D3FE839-8474-43C9-A438-4E93204C3789}"/>
                </a:ext>
              </a:extLst>
            </p:cNvPr>
            <p:cNvSpPr/>
            <p:nvPr/>
          </p:nvSpPr>
          <p:spPr>
            <a:xfrm>
              <a:off x="7534275" y="1466850"/>
              <a:ext cx="1743075" cy="466725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6071"/>
                <a:gd name="adj6" fmla="val -41472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식당 건물 선택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2E2D4DD-0DFF-4E69-B763-74C8AB267435}"/>
                </a:ext>
              </a:extLst>
            </p:cNvPr>
            <p:cNvSpPr/>
            <p:nvPr/>
          </p:nvSpPr>
          <p:spPr>
            <a:xfrm>
              <a:off x="4838701" y="2557463"/>
              <a:ext cx="2419349" cy="9382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설명선: 굽은 선 12">
              <a:extLst>
                <a:ext uri="{FF2B5EF4-FFF2-40B4-BE49-F238E27FC236}">
                  <a16:creationId xmlns:a16="http://schemas.microsoft.com/office/drawing/2014/main" id="{520D3D78-92C2-4A7C-B560-038FE6A42072}"/>
                </a:ext>
              </a:extLst>
            </p:cNvPr>
            <p:cNvSpPr/>
            <p:nvPr/>
          </p:nvSpPr>
          <p:spPr>
            <a:xfrm>
              <a:off x="7807513" y="3495675"/>
              <a:ext cx="1743075" cy="600075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0568"/>
                <a:gd name="adj6" fmla="val -2970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메뉴 종류 선택</a:t>
              </a:r>
            </a:p>
          </p:txBody>
        </p:sp>
        <p:sp>
          <p:nvSpPr>
            <p:cNvPr id="14" name="왼쪽 중괄호 13">
              <a:extLst>
                <a:ext uri="{FF2B5EF4-FFF2-40B4-BE49-F238E27FC236}">
                  <a16:creationId xmlns:a16="http://schemas.microsoft.com/office/drawing/2014/main" id="{4E1711DE-33D0-4F3D-9CAD-01E6BDB0932F}"/>
                </a:ext>
              </a:extLst>
            </p:cNvPr>
            <p:cNvSpPr/>
            <p:nvPr/>
          </p:nvSpPr>
          <p:spPr>
            <a:xfrm>
              <a:off x="4171951" y="3675355"/>
              <a:ext cx="240251" cy="3107185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57BA9D5-899A-49C6-90EA-58AB805C7ACA}"/>
                </a:ext>
              </a:extLst>
            </p:cNvPr>
            <p:cNvSpPr/>
            <p:nvPr/>
          </p:nvSpPr>
          <p:spPr>
            <a:xfrm>
              <a:off x="2428876" y="4927106"/>
              <a:ext cx="1743075" cy="6036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오늘의 메뉴들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7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3E1A711-8ADA-4E13-8B6A-4F5F935A0F0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4435D9-8404-4C64-BFB7-72E52204C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85EF96E-71B1-47E1-9A2B-BA681F28C5CD}"/>
                </a:ext>
              </a:extLst>
            </p:cNvPr>
            <p:cNvSpPr/>
            <p:nvPr/>
          </p:nvSpPr>
          <p:spPr>
            <a:xfrm>
              <a:off x="5504155" y="2556768"/>
              <a:ext cx="1074199" cy="5504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설명선: 굽은 선 5">
              <a:extLst>
                <a:ext uri="{FF2B5EF4-FFF2-40B4-BE49-F238E27FC236}">
                  <a16:creationId xmlns:a16="http://schemas.microsoft.com/office/drawing/2014/main" id="{5DDBCF2B-7066-414E-A256-D2E13262007D}"/>
                </a:ext>
              </a:extLst>
            </p:cNvPr>
            <p:cNvSpPr/>
            <p:nvPr/>
          </p:nvSpPr>
          <p:spPr>
            <a:xfrm>
              <a:off x="7550060" y="2212018"/>
              <a:ext cx="1743075" cy="600075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63347"/>
                <a:gd name="adj6" fmla="val -5211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선택한 메뉴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D07A1A-A547-4F52-81A8-D70712F6631C}"/>
                </a:ext>
              </a:extLst>
            </p:cNvPr>
            <p:cNvSpPr/>
            <p:nvPr/>
          </p:nvSpPr>
          <p:spPr>
            <a:xfrm>
              <a:off x="4173208" y="809348"/>
              <a:ext cx="1615033" cy="4068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설명선: 굽은 선 7">
              <a:extLst>
                <a:ext uri="{FF2B5EF4-FFF2-40B4-BE49-F238E27FC236}">
                  <a16:creationId xmlns:a16="http://schemas.microsoft.com/office/drawing/2014/main" id="{C55E985A-6121-4E1C-9377-54054C1632F2}"/>
                </a:ext>
              </a:extLst>
            </p:cNvPr>
            <p:cNvSpPr/>
            <p:nvPr/>
          </p:nvSpPr>
          <p:spPr>
            <a:xfrm>
              <a:off x="2943254" y="1494406"/>
              <a:ext cx="1743075" cy="600075"/>
            </a:xfrm>
            <a:prstGeom prst="borderCallout2">
              <a:avLst>
                <a:gd name="adj1" fmla="val -3441"/>
                <a:gd name="adj2" fmla="val 74175"/>
                <a:gd name="adj3" fmla="val -25633"/>
                <a:gd name="adj4" fmla="val 88251"/>
                <a:gd name="adj5" fmla="val -43172"/>
                <a:gd name="adj6" fmla="val 8846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선택한 회관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9CC91BB-5230-4EF1-950D-A97CDD093A57}"/>
                </a:ext>
              </a:extLst>
            </p:cNvPr>
            <p:cNvSpPr/>
            <p:nvPr/>
          </p:nvSpPr>
          <p:spPr>
            <a:xfrm>
              <a:off x="6968971" y="3567113"/>
              <a:ext cx="763479" cy="310038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설명선: 굽은 선 9">
              <a:extLst>
                <a:ext uri="{FF2B5EF4-FFF2-40B4-BE49-F238E27FC236}">
                  <a16:creationId xmlns:a16="http://schemas.microsoft.com/office/drawing/2014/main" id="{CC8929BE-6DBA-47E8-AC63-DBA46974B90B}"/>
                </a:ext>
              </a:extLst>
            </p:cNvPr>
            <p:cNvSpPr/>
            <p:nvPr/>
          </p:nvSpPr>
          <p:spPr>
            <a:xfrm>
              <a:off x="8421597" y="4045908"/>
              <a:ext cx="1212940" cy="40481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63347"/>
                <a:gd name="adj6" fmla="val -5211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가격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51F812-DC0C-4776-9794-C840F9B6A4D1}"/>
                </a:ext>
              </a:extLst>
            </p:cNvPr>
            <p:cNvSpPr/>
            <p:nvPr/>
          </p:nvSpPr>
          <p:spPr>
            <a:xfrm>
              <a:off x="5327035" y="4248315"/>
              <a:ext cx="802304" cy="4068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설명선: 굽은 선 12">
              <a:extLst>
                <a:ext uri="{FF2B5EF4-FFF2-40B4-BE49-F238E27FC236}">
                  <a16:creationId xmlns:a16="http://schemas.microsoft.com/office/drawing/2014/main" id="{95685224-75AF-4F37-A2CD-8CD7B54C36DF}"/>
                </a:ext>
              </a:extLst>
            </p:cNvPr>
            <p:cNvSpPr/>
            <p:nvPr/>
          </p:nvSpPr>
          <p:spPr>
            <a:xfrm>
              <a:off x="2209800" y="3869022"/>
              <a:ext cx="2211461" cy="581698"/>
            </a:xfrm>
            <a:prstGeom prst="borderCallout2">
              <a:avLst>
                <a:gd name="adj1" fmla="val 40856"/>
                <a:gd name="adj2" fmla="val 102790"/>
                <a:gd name="adj3" fmla="val 53136"/>
                <a:gd name="adj4" fmla="val 147865"/>
                <a:gd name="adj5" fmla="val 64166"/>
                <a:gd name="adj6" fmla="val 15204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알러지</a:t>
              </a:r>
              <a:r>
                <a:rPr lang="ko-KR" altLang="en-US" dirty="0">
                  <a:solidFill>
                    <a:schemeClr val="tx1"/>
                  </a:solidFill>
                </a:rPr>
                <a:t> 유발 식품 정보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계란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유제품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05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이상훈</dc:creator>
  <cp:lastModifiedBy>이상훈</cp:lastModifiedBy>
  <cp:revision>2</cp:revision>
  <dcterms:created xsi:type="dcterms:W3CDTF">2021-10-22T07:58:30Z</dcterms:created>
  <dcterms:modified xsi:type="dcterms:W3CDTF">2021-10-22T08:05:34Z</dcterms:modified>
</cp:coreProperties>
</file>