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F7019E27-1EED-4693-9E6C-7CC033D6026B}">
          <p14:sldIdLst>
            <p14:sldId id="256"/>
          </p14:sldIdLst>
        </p14:section>
        <p14:section name="Logo With Text" id="{8E48CCE1-8E90-4846-898C-7C68FCC71915}">
          <p14:sldIdLst>
            <p14:sldId id="258"/>
          </p14:sldIdLst>
        </p14:section>
        <p14:section name="Card" id="{6E1ADC78-B666-49F3-A0BB-65DBCC4E181C}">
          <p14:sldIdLst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6666FF"/>
    <a:srgbClr val="9966FF"/>
    <a:srgbClr val="FFFF99"/>
    <a:srgbClr val="000000"/>
    <a:srgbClr val="ADA9A9"/>
    <a:srgbClr val="999595"/>
    <a:srgbClr val="00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AD9-3CEB-4C8A-8830-568543D5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5930E-FDA1-427A-8A11-7AF1C648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515B-35A9-4DF5-A7A1-1B7CFBD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C2F80-129E-48C0-956F-89845964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0FD6-5732-44A2-97F8-5CAABA8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AAD5-B6E8-44EE-B9AD-15650E1B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3D82-95A9-4AAC-AEFD-98836185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E8804-1577-46C7-AECF-7C45B4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D728-8ED5-4657-845C-12BD69D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04D91-2B95-49F5-9188-1392DAA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1A2BA-41D4-4369-8664-FE848FC5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40358-34BE-4EE6-9378-A2366A09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3818-9499-4128-94A6-A6CDC3C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EC1E9-F555-4231-9657-A5FBF008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BA4EB-2452-4EB3-858C-A00C8CE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6B1B-244E-4DA5-B931-2F36E90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8F5C1-708C-4621-BBDE-F01B72C3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1C60-77D2-454B-B893-70F1AE50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7397-CB45-468A-8455-BABCBEB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EDE5-DE8C-473F-8C42-2A29D944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0559-8535-476D-B310-EA55A325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B479D-9353-4E00-9D7D-E03004EE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9D1E2-EDD2-4BAF-910D-05BBFE5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EA61-8839-41C0-AE2F-426F2CD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83FD-EEA2-46EE-ABBE-2B94460A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F7B8-847A-40F4-A64A-B7791FE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B7E8A-599F-4B46-A8E1-F34B04D0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F67E-8329-4BB6-A12D-828E8AED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53E95-73E1-417A-90B7-326E64E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F56BB-CE13-4CCC-844D-189FDEC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D43D4-B4A8-4461-A6A6-9172A3C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ABE1-652D-42B3-BBC8-460CD88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80119-5DA7-480F-8B65-B9BFC2B8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772D7-8D64-448A-95D4-9D77BFB0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1089-35BC-479F-B940-4A196986F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3A576-7E59-4A92-946C-5559F4A4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F22BA-5BDB-4A52-941F-483A01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10E64-6DD0-42CF-94E4-CEB32FC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BFD37-10E4-48FA-AC4A-A905744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2A89-8805-4D90-964D-0FF7245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6B4DE-8098-4A35-AE63-D4FC7A3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6B453-C2B0-4FF5-A3EB-2E34622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ECC9B-0AF0-4D63-B016-3C07D17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38C82-0DBB-4C90-BE28-3D59270C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04CE1-74AA-403B-8D00-C77652D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9B18-5B2E-45F3-8F9E-69F3FFE2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5082-3BE0-4E7E-B675-EF86027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F3C17-0E19-45F4-A1A0-397E70B5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D0620-824E-4E50-B0C0-5AE937C4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AC312-6A27-460B-8B74-824E390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7AFB8-0E7E-41B6-8141-CD1E264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81812-FB52-4BEB-965D-F7235FD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DD44-86BF-4744-B05C-FABCCD43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7949C-C828-4A88-9F97-3BDD1EA58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6C864-8FDB-43D6-86B8-DC7437A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8D5A-0D99-4CFB-8A9B-035209C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403FA-8F18-49E6-B129-2E510C86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6CF1D-B0BC-46BA-99EA-B547527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4C640B-2463-4AF7-A881-8DE9A7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B841D-FE6A-44B8-88A3-F556213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8B926-E0ED-4C82-B6EA-923B72EAF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BFC1-E5DE-46B6-AEA5-4B39643D9F7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53EA4-A311-4334-BBC3-A39BFFD4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3FAE4-A2D2-4016-AEED-8CBBD9C8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016935D-D0D7-4693-8746-BBA66D3CD22A}"/>
              </a:ext>
            </a:extLst>
          </p:cNvPr>
          <p:cNvGrpSpPr/>
          <p:nvPr/>
        </p:nvGrpSpPr>
        <p:grpSpPr>
          <a:xfrm>
            <a:off x="3458250" y="882718"/>
            <a:ext cx="5275500" cy="5275500"/>
            <a:chOff x="3458250" y="882718"/>
            <a:chExt cx="5275500" cy="52755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82F8C8F-6FF1-4DF3-AA9D-E1B04AFB97B8}"/>
                </a:ext>
              </a:extLst>
            </p:cNvPr>
            <p:cNvSpPr/>
            <p:nvPr/>
          </p:nvSpPr>
          <p:spPr>
            <a:xfrm>
              <a:off x="3458250" y="882718"/>
              <a:ext cx="5275500" cy="5275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E91BADD-FF9B-487A-9802-B50AA3E50E6B}"/>
                </a:ext>
              </a:extLst>
            </p:cNvPr>
            <p:cNvGrpSpPr/>
            <p:nvPr/>
          </p:nvGrpSpPr>
          <p:grpSpPr>
            <a:xfrm>
              <a:off x="3807555" y="998460"/>
              <a:ext cx="4576890" cy="5159758"/>
              <a:chOff x="1758950" y="180865"/>
              <a:chExt cx="4576890" cy="515975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AC730F1-4D15-4CD5-832C-D47DD1572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"/>
              <a:stretch/>
            </p:blipFill>
            <p:spPr>
              <a:xfrm>
                <a:off x="1758950" y="464433"/>
                <a:ext cx="4576890" cy="487619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56556A2-DE7A-40C5-9C07-3AFDF3394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48">
                <a:off x="3493136" y="180865"/>
                <a:ext cx="1220771" cy="12207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08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F4E5FF9-8BC3-4F22-8F97-51F06812F0DB}"/>
              </a:ext>
            </a:extLst>
          </p:cNvPr>
          <p:cNvGrpSpPr/>
          <p:nvPr/>
        </p:nvGrpSpPr>
        <p:grpSpPr>
          <a:xfrm>
            <a:off x="2685351" y="1518029"/>
            <a:ext cx="6821297" cy="3821942"/>
            <a:chOff x="2314315" y="1079590"/>
            <a:chExt cx="6821297" cy="382194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23EC89-CEFF-45AF-A96E-93AAA1962400}"/>
                </a:ext>
              </a:extLst>
            </p:cNvPr>
            <p:cNvGrpSpPr/>
            <p:nvPr/>
          </p:nvGrpSpPr>
          <p:grpSpPr>
            <a:xfrm>
              <a:off x="2314315" y="1079590"/>
              <a:ext cx="3390199" cy="3821942"/>
              <a:chOff x="1758950" y="180865"/>
              <a:chExt cx="4576890" cy="515975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C32DBB9-B653-460B-9283-E0B867C6B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"/>
              <a:stretch/>
            </p:blipFill>
            <p:spPr>
              <a:xfrm>
                <a:off x="1758950" y="464433"/>
                <a:ext cx="4576890" cy="487619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B70B588-B9B2-4BCF-90FE-76BC316BC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48">
                <a:off x="3493136" y="180865"/>
                <a:ext cx="1220771" cy="122077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20416F-4648-4F63-B1CB-E757DA1DD0A7}"/>
                </a:ext>
              </a:extLst>
            </p:cNvPr>
            <p:cNvSpPr txBox="1"/>
            <p:nvPr/>
          </p:nvSpPr>
          <p:spPr>
            <a:xfrm>
              <a:off x="5419288" y="2126087"/>
              <a:ext cx="37163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0070C0"/>
                  </a:solidFill>
                </a:rPr>
                <a:t>Blueberry</a:t>
              </a:r>
            </a:p>
            <a:p>
              <a:r>
                <a:rPr lang="en-US" altLang="ko-KR" sz="6000" b="1" dirty="0">
                  <a:solidFill>
                    <a:srgbClr val="0070C0"/>
                  </a:solidFill>
                </a:rPr>
                <a:t>Sherbet</a:t>
              </a:r>
              <a:endParaRPr lang="ko-KR" altLang="en-US" sz="6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4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8F68F-B7D9-413C-A273-EC2A5B853464}"/>
              </a:ext>
            </a:extLst>
          </p:cNvPr>
          <p:cNvSpPr/>
          <p:nvPr/>
        </p:nvSpPr>
        <p:spPr>
          <a:xfrm>
            <a:off x="1565275" y="1128689"/>
            <a:ext cx="9201600" cy="4600621"/>
          </a:xfrm>
          <a:prstGeom prst="rect">
            <a:avLst/>
          </a:prstGeom>
          <a:solidFill>
            <a:srgbClr val="CCCCFF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98FB9-A727-418D-8962-0D0A68982D29}"/>
              </a:ext>
            </a:extLst>
          </p:cNvPr>
          <p:cNvSpPr txBox="1"/>
          <p:nvPr/>
        </p:nvSpPr>
        <p:spPr>
          <a:xfrm>
            <a:off x="2736898" y="3167389"/>
            <a:ext cx="685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BLE Master Device Module</a:t>
            </a:r>
            <a:endParaRPr lang="ko-KR" altLang="en-US" sz="3600" dirty="0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9E019-CBA5-4812-8B1E-9E6BD73171B4}"/>
              </a:ext>
            </a:extLst>
          </p:cNvPr>
          <p:cNvSpPr txBox="1"/>
          <p:nvPr/>
        </p:nvSpPr>
        <p:spPr>
          <a:xfrm>
            <a:off x="5911450" y="4079018"/>
            <a:ext cx="4410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Designed and Run by Android</a:t>
            </a:r>
          </a:p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Email : ayteneve93@gmail.com</a:t>
            </a:r>
          </a:p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Mobile : +82)10-3224-9504</a:t>
            </a:r>
            <a:endParaRPr lang="ko-KR" altLang="en-US" sz="2000" dirty="0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1FC3A-0449-429B-99E0-4483020874F8}"/>
              </a:ext>
            </a:extLst>
          </p:cNvPr>
          <p:cNvGrpSpPr/>
          <p:nvPr/>
        </p:nvGrpSpPr>
        <p:grpSpPr>
          <a:xfrm>
            <a:off x="2145516" y="1458365"/>
            <a:ext cx="8176157" cy="1292277"/>
            <a:chOff x="2225798" y="1390136"/>
            <a:chExt cx="8176157" cy="12922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FDFAD-FC4B-440F-B278-A9DCFDDBDC26}"/>
                </a:ext>
              </a:extLst>
            </p:cNvPr>
            <p:cNvSpPr txBox="1"/>
            <p:nvPr/>
          </p:nvSpPr>
          <p:spPr>
            <a:xfrm>
              <a:off x="3317138" y="1640207"/>
              <a:ext cx="7084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latin typeface="Arial Rounded MT Bold" panose="020F0704030504030204" pitchFamily="34" charset="0"/>
                  <a:ea typeface="나눔손글씨 펜" panose="03040600000000000000" pitchFamily="66" charset="-127"/>
                </a:rPr>
                <a:t>Blueberry Sherbet</a:t>
              </a:r>
              <a:endParaRPr lang="ko-KR" altLang="en-US" sz="7200" b="1" dirty="0">
                <a:latin typeface="Arial Rounded MT Bold" panose="020F0704030504030204" pitchFamily="34" charset="0"/>
                <a:ea typeface="나눔손글씨 펜" panose="03040600000000000000" pitchFamily="66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316774C-02E6-4B1C-952C-0C83EA4B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2225798" y="1390136"/>
              <a:ext cx="1292277" cy="1292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1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8F68F-B7D9-413C-A273-EC2A5B853464}"/>
              </a:ext>
            </a:extLst>
          </p:cNvPr>
          <p:cNvSpPr/>
          <p:nvPr/>
        </p:nvSpPr>
        <p:spPr>
          <a:xfrm>
            <a:off x="5322129" y="1128690"/>
            <a:ext cx="5444745" cy="258433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21F1BE-5E2D-4F66-8E6F-55B05D303809}"/>
              </a:ext>
            </a:extLst>
          </p:cNvPr>
          <p:cNvSpPr/>
          <p:nvPr/>
        </p:nvSpPr>
        <p:spPr>
          <a:xfrm>
            <a:off x="1565274" y="1128688"/>
            <a:ext cx="3756857" cy="4600621"/>
          </a:xfrm>
          <a:prstGeom prst="rect">
            <a:avLst/>
          </a:prstGeom>
          <a:gradFill flip="none" rotWithShape="1">
            <a:gsLst>
              <a:gs pos="0">
                <a:srgbClr val="6496FF">
                  <a:shade val="30000"/>
                  <a:satMod val="115000"/>
                </a:srgbClr>
              </a:gs>
              <a:gs pos="50000">
                <a:srgbClr val="6496FF">
                  <a:shade val="67500"/>
                  <a:satMod val="115000"/>
                </a:srgbClr>
              </a:gs>
              <a:gs pos="100000">
                <a:srgbClr val="6496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0AFD7-C739-481F-B830-FD18CCA853FD}"/>
              </a:ext>
            </a:extLst>
          </p:cNvPr>
          <p:cNvSpPr/>
          <p:nvPr/>
        </p:nvSpPr>
        <p:spPr>
          <a:xfrm>
            <a:off x="5322131" y="3733800"/>
            <a:ext cx="5444744" cy="199550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717314-1146-4956-91FF-2CB7F38C7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8" t="3412" b="12292"/>
          <a:stretch/>
        </p:blipFill>
        <p:spPr>
          <a:xfrm>
            <a:off x="1565275" y="1287841"/>
            <a:ext cx="4085568" cy="4441469"/>
          </a:xfrm>
          <a:prstGeom prst="rect">
            <a:avLst/>
          </a:prstGeom>
          <a:effectLst>
            <a:outerShdw blurRad="50800" dist="38100" dir="2700000" sx="107000" sy="107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87DA8-1153-4E19-8167-B4747F417654}"/>
              </a:ext>
            </a:extLst>
          </p:cNvPr>
          <p:cNvSpPr txBox="1"/>
          <p:nvPr/>
        </p:nvSpPr>
        <p:spPr>
          <a:xfrm>
            <a:off x="5721080" y="392308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BLE Android Library</a:t>
            </a:r>
            <a:endParaRPr lang="ko-KR" altLang="en-US" sz="2800" dirty="0">
              <a:solidFill>
                <a:schemeClr val="bg1"/>
              </a:solidFill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F84B1E-BA86-4E99-BA7B-30EA284AE311}"/>
              </a:ext>
            </a:extLst>
          </p:cNvPr>
          <p:cNvSpPr txBox="1"/>
          <p:nvPr/>
        </p:nvSpPr>
        <p:spPr>
          <a:xfrm>
            <a:off x="8612751" y="4656377"/>
            <a:ext cx="152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+82)10-3224-9504</a:t>
            </a:r>
            <a:endParaRPr lang="ko-KR" altLang="en-US" sz="1200" dirty="0">
              <a:solidFill>
                <a:schemeClr val="bg1"/>
              </a:solidFill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DA1719-9C4B-4F85-A98D-DA179365CE78}"/>
              </a:ext>
            </a:extLst>
          </p:cNvPr>
          <p:cNvSpPr txBox="1"/>
          <p:nvPr/>
        </p:nvSpPr>
        <p:spPr>
          <a:xfrm>
            <a:off x="8612751" y="5178277"/>
            <a:ext cx="20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ayteneve93@gmail.com</a:t>
            </a:r>
            <a:endParaRPr lang="ko-KR" altLang="en-US" sz="1200" dirty="0">
              <a:solidFill>
                <a:schemeClr val="bg1"/>
              </a:solidFill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D78466-78D2-4203-A7AB-70F05DC4B916}"/>
              </a:ext>
            </a:extLst>
          </p:cNvPr>
          <p:cNvCxnSpPr/>
          <p:nvPr/>
        </p:nvCxnSpPr>
        <p:spPr>
          <a:xfrm>
            <a:off x="5322135" y="1128688"/>
            <a:ext cx="0" cy="4600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11B845-C428-4DE9-AE09-AA77026640BB}"/>
              </a:ext>
            </a:extLst>
          </p:cNvPr>
          <p:cNvCxnSpPr>
            <a:cxnSpLocks/>
          </p:cNvCxnSpPr>
          <p:nvPr/>
        </p:nvCxnSpPr>
        <p:spPr>
          <a:xfrm flipV="1">
            <a:off x="5322131" y="3726040"/>
            <a:ext cx="5444744" cy="26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35A14E-4DC4-4DC0-B1EA-16112F836CBD}"/>
              </a:ext>
            </a:extLst>
          </p:cNvPr>
          <p:cNvSpPr txBox="1"/>
          <p:nvPr/>
        </p:nvSpPr>
        <p:spPr>
          <a:xfrm>
            <a:off x="5547978" y="1420462"/>
            <a:ext cx="499821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altLang="ko-KR" sz="8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Blueberry</a:t>
            </a:r>
          </a:p>
          <a:p>
            <a:pPr algn="ctr">
              <a:lnSpc>
                <a:spcPts val="8000"/>
              </a:lnSpc>
            </a:pPr>
            <a:r>
              <a:rPr lang="en-US" altLang="ko-KR" sz="8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Sherbet</a:t>
            </a:r>
            <a:endParaRPr lang="ko-KR" altLang="en-US" sz="8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B22A81BA-A8FE-4CC4-810F-50B09DD7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9" y="4618997"/>
            <a:ext cx="360000" cy="360000"/>
          </a:xfrm>
          <a:prstGeom prst="rect">
            <a:avLst/>
          </a:prstGeom>
        </p:spPr>
      </p:pic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FE12F5B4-8F7B-4E1A-A60E-375603506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9" y="5140638"/>
            <a:ext cx="360000" cy="3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E215BF-EA78-4E55-85D7-CF0E74AB4B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4035" r="3458" b="7713"/>
          <a:stretch/>
        </p:blipFill>
        <p:spPr>
          <a:xfrm>
            <a:off x="1895475" y="7067550"/>
            <a:ext cx="9191625" cy="45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36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상훈</cp:lastModifiedBy>
  <cp:revision>22</cp:revision>
  <dcterms:created xsi:type="dcterms:W3CDTF">2020-03-16T04:37:25Z</dcterms:created>
  <dcterms:modified xsi:type="dcterms:W3CDTF">2020-08-19T13:29:00Z</dcterms:modified>
</cp:coreProperties>
</file>