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o" id="{F7019E27-1EED-4693-9E6C-7CC033D6026B}">
          <p14:sldIdLst>
            <p14:sldId id="256"/>
          </p14:sldIdLst>
        </p14:section>
        <p14:section name="Logo With Text" id="{8E48CCE1-8E90-4846-898C-7C68FCC71915}">
          <p14:sldIdLst>
            <p14:sldId id="258"/>
          </p14:sldIdLst>
        </p14:section>
        <p14:section name="Card" id="{6E1ADC78-B666-49F3-A0BB-65DBCC4E181C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AD9-3CEB-4C8A-8830-568543D5C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E5930E-FDA1-427A-8A11-7AF1C6486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1515B-35A9-4DF5-A7A1-1B7CFBD0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C2F80-129E-48C0-956F-89845964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80FD6-5732-44A2-97F8-5CAABA8F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6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2AAD5-B6E8-44EE-B9AD-15650E1B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FE3D82-95A9-4AAC-AEFD-988361855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E8804-1577-46C7-AECF-7C45B434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7D728-8ED5-4657-845C-12BD69DF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04D91-2B95-49F5-9188-1392DAAE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31A2BA-41D4-4369-8664-FE848FC52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B40358-34BE-4EE6-9378-A2366A092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8F3818-9499-4128-94A6-A6CDC3CC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5EC1E9-F555-4231-9657-A5FBF008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BA4EB-2452-4EB3-858C-A00C8CE6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0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06B1B-244E-4DA5-B931-2F36E907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8F5C1-708C-4621-BBDE-F01B72C32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A1C60-77D2-454B-B893-70F1AE50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C7397-CB45-468A-8455-BABCBEB2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3EDE5-DE8C-473F-8C42-2A29D944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3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40559-8535-476D-B310-EA55A325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B479D-9353-4E00-9D7D-E03004EEC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9D1E2-EDD2-4BAF-910D-05BBFE57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4EA61-8839-41C0-AE2F-426F2CD9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383FD-EEA2-46EE-ABBE-2B94460A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99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2F7B8-847A-40F4-A64A-B7791FE0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B7E8A-599F-4B46-A8E1-F34B04D08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94F67E-8329-4BB6-A12D-828E8AED8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253E95-73E1-417A-90B7-326E64E7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F56BB-CE13-4CCC-844D-189FDECF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FD43D4-B4A8-4461-A6A6-9172A3CE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29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ABE1-652D-42B3-BBC8-460CD88F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580119-5DA7-480F-8B65-B9BFC2B8C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8772D7-8D64-448A-95D4-9D77BFB01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2E1089-35BC-479F-B940-4A196986F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13A576-7E59-4A92-946C-5559F4A49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FF22BA-5BDB-4A52-941F-483A0189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910E64-6DD0-42CF-94E4-CEB32FC1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7BFD37-10E4-48FA-AC4A-A9057445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0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B2A89-8805-4D90-964D-0FF7245C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86B4DE-8098-4A35-AE63-D4FC7A3E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96B453-C2B0-4FF5-A3EB-2E34622E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9ECC9B-0AF0-4D63-B016-3C07D176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0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938C82-0DBB-4C90-BE28-3D59270C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04CE1-74AA-403B-8D00-C77652D5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589B18-5B2E-45F3-8F9E-69F3FFE2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1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5082-3BE0-4E7E-B675-EF860279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F3C17-0E19-45F4-A1A0-397E70B5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FD0620-824E-4E50-B0C0-5AE937C4A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AC312-6A27-460B-8B74-824E3903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37AFB8-0E7E-41B6-8141-CD1E2647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E81812-FB52-4BEB-965D-F7235FDB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5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6DD44-86BF-4744-B05C-FABCCD43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87949C-C828-4A88-9F97-3BDD1EA58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6C864-8FDB-43D6-86B8-DC7437A2A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CE8D5A-0D99-4CFB-8A9B-035209CB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9403FA-8F18-49E6-B129-2E510C86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F6CF1D-B0BC-46BA-99EA-B5475279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2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4C640B-2463-4AF7-A881-8DE9A75D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7B841D-FE6A-44B8-88A3-F55621390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8B926-E0ED-4C82-B6EA-923B72EAF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CBFC1-E5DE-46B6-AEA5-4B39643D9F71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53EA4-A311-4334-BBC3-A39BFFD4E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3FAE4-A2D2-4016-AEED-8CBBD9C88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36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E91BADD-FF9B-487A-9802-B50AA3E50E6B}"/>
              </a:ext>
            </a:extLst>
          </p:cNvPr>
          <p:cNvGrpSpPr/>
          <p:nvPr/>
        </p:nvGrpSpPr>
        <p:grpSpPr>
          <a:xfrm>
            <a:off x="3807555" y="849121"/>
            <a:ext cx="4576890" cy="5159758"/>
            <a:chOff x="1758950" y="180865"/>
            <a:chExt cx="4576890" cy="515975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AC730F1-4D15-4CD5-832C-D47DD1572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8"/>
            <a:stretch/>
          </p:blipFill>
          <p:spPr>
            <a:xfrm>
              <a:off x="1758950" y="464433"/>
              <a:ext cx="4576890" cy="487619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56556A2-DE7A-40C5-9C07-3AFDF3394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5948">
              <a:off x="3493136" y="180865"/>
              <a:ext cx="1220771" cy="12207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080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EF4E5FF9-8BC3-4F22-8F97-51F06812F0DB}"/>
              </a:ext>
            </a:extLst>
          </p:cNvPr>
          <p:cNvGrpSpPr/>
          <p:nvPr/>
        </p:nvGrpSpPr>
        <p:grpSpPr>
          <a:xfrm>
            <a:off x="2685351" y="1518029"/>
            <a:ext cx="6821297" cy="3821942"/>
            <a:chOff x="2314315" y="1079590"/>
            <a:chExt cx="6821297" cy="382194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923EC89-CEFF-45AF-A96E-93AAA1962400}"/>
                </a:ext>
              </a:extLst>
            </p:cNvPr>
            <p:cNvGrpSpPr/>
            <p:nvPr/>
          </p:nvGrpSpPr>
          <p:grpSpPr>
            <a:xfrm>
              <a:off x="2314315" y="1079590"/>
              <a:ext cx="3390199" cy="3821942"/>
              <a:chOff x="1758950" y="180865"/>
              <a:chExt cx="4576890" cy="5159758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DC32DBB9-B653-460B-9283-E0B867C6BE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8"/>
              <a:stretch/>
            </p:blipFill>
            <p:spPr>
              <a:xfrm>
                <a:off x="1758950" y="464433"/>
                <a:ext cx="4576890" cy="4876190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8B70B588-B9B2-4BCF-90FE-76BC316BC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35948">
                <a:off x="3493136" y="180865"/>
                <a:ext cx="1220771" cy="1220771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20416F-4648-4F63-B1CB-E757DA1DD0A7}"/>
                </a:ext>
              </a:extLst>
            </p:cNvPr>
            <p:cNvSpPr txBox="1"/>
            <p:nvPr/>
          </p:nvSpPr>
          <p:spPr>
            <a:xfrm>
              <a:off x="5419288" y="2126087"/>
              <a:ext cx="37163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rgbClr val="0070C0"/>
                  </a:solidFill>
                </a:rPr>
                <a:t>Blueberry</a:t>
              </a:r>
            </a:p>
            <a:p>
              <a:r>
                <a:rPr lang="en-US" altLang="ko-KR" sz="6000" b="1" dirty="0">
                  <a:solidFill>
                    <a:srgbClr val="0070C0"/>
                  </a:solidFill>
                </a:rPr>
                <a:t>Sherbet</a:t>
              </a:r>
              <a:endParaRPr lang="ko-KR" altLang="en-US" sz="60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241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508F68F-B7D9-413C-A273-EC2A5B853464}"/>
              </a:ext>
            </a:extLst>
          </p:cNvPr>
          <p:cNvSpPr/>
          <p:nvPr/>
        </p:nvSpPr>
        <p:spPr>
          <a:xfrm>
            <a:off x="1565275" y="1128689"/>
            <a:ext cx="9201600" cy="460062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3175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898FB9-A727-418D-8962-0D0A68982D29}"/>
              </a:ext>
            </a:extLst>
          </p:cNvPr>
          <p:cNvSpPr txBox="1"/>
          <p:nvPr/>
        </p:nvSpPr>
        <p:spPr>
          <a:xfrm>
            <a:off x="2736898" y="3167389"/>
            <a:ext cx="6858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rial Black" panose="020B0A04020102020204" pitchFamily="34" charset="0"/>
              </a:rPr>
              <a:t>BLE Master Device Module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9E019-CBA5-4812-8B1E-9E6BD73171B4}"/>
              </a:ext>
            </a:extLst>
          </p:cNvPr>
          <p:cNvSpPr txBox="1"/>
          <p:nvPr/>
        </p:nvSpPr>
        <p:spPr>
          <a:xfrm>
            <a:off x="5680896" y="4270358"/>
            <a:ext cx="4279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Designed and Run by Android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Email : ayteneve93@gmail.com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Mobile : +82)10-3224-9504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65D727-8A35-41CD-8DD7-9EF96C62A12E}"/>
              </a:ext>
            </a:extLst>
          </p:cNvPr>
          <p:cNvGrpSpPr/>
          <p:nvPr/>
        </p:nvGrpSpPr>
        <p:grpSpPr>
          <a:xfrm>
            <a:off x="2292647" y="1575038"/>
            <a:ext cx="7746856" cy="1221002"/>
            <a:chOff x="2527592" y="1575038"/>
            <a:chExt cx="7746856" cy="122100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EFDFAD-FC4B-440F-B278-A9DCFDDBDC26}"/>
                </a:ext>
              </a:extLst>
            </p:cNvPr>
            <p:cNvSpPr txBox="1"/>
            <p:nvPr/>
          </p:nvSpPr>
          <p:spPr>
            <a:xfrm>
              <a:off x="3374284" y="1872710"/>
              <a:ext cx="69001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 err="1">
                  <a:latin typeface="Arial Black" panose="020B0A04020102020204" pitchFamily="34" charset="0"/>
                </a:rPr>
                <a:t>BlueberrySherbet</a:t>
              </a:r>
              <a:endParaRPr lang="ko-KR" altLang="en-US" sz="6600" b="1" dirty="0">
                <a:latin typeface="Arial Black" panose="020B0A04020102020204" pitchFamily="34" charset="0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54C06DA-E039-4222-AB93-024076BCDD01}"/>
                </a:ext>
              </a:extLst>
            </p:cNvPr>
            <p:cNvGrpSpPr/>
            <p:nvPr/>
          </p:nvGrpSpPr>
          <p:grpSpPr>
            <a:xfrm>
              <a:off x="2527592" y="1575038"/>
              <a:ext cx="1064734" cy="1200329"/>
              <a:chOff x="1758950" y="180865"/>
              <a:chExt cx="4576890" cy="5159758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AE5791DF-8FC4-4686-B718-B6F26BC79A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8"/>
              <a:stretch/>
            </p:blipFill>
            <p:spPr>
              <a:xfrm>
                <a:off x="1758950" y="464433"/>
                <a:ext cx="4576890" cy="4876190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9316774C-02E6-4B1C-952C-0C83EA4B1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35948">
                <a:off x="3493136" y="180865"/>
                <a:ext cx="1220771" cy="122077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3815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SangHun</dc:creator>
  <cp:lastModifiedBy>이상훈</cp:lastModifiedBy>
  <cp:revision>8</cp:revision>
  <dcterms:created xsi:type="dcterms:W3CDTF">2020-03-16T04:37:25Z</dcterms:created>
  <dcterms:modified xsi:type="dcterms:W3CDTF">2020-07-29T07:07:48Z</dcterms:modified>
</cp:coreProperties>
</file>