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F7019E27-1EED-4693-9E6C-7CC033D6026B}">
          <p14:sldIdLst>
            <p14:sldId id="256"/>
          </p14:sldIdLst>
        </p14:section>
        <p14:section name="Logo With Text" id="{8E48CCE1-8E90-4846-898C-7C68FCC71915}">
          <p14:sldIdLst>
            <p14:sldId id="258"/>
          </p14:sldIdLst>
        </p14:section>
        <p14:section name="Card" id="{6E1ADC78-B666-49F3-A0BB-65DBCC4E181C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666FF"/>
    <a:srgbClr val="9966FF"/>
    <a:srgbClr val="FFFF99"/>
    <a:srgbClr val="000000"/>
    <a:srgbClr val="ADA9A9"/>
    <a:srgbClr val="999595"/>
    <a:srgbClr val="00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-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91BADD-FF9B-487A-9802-B50AA3E50E6B}"/>
              </a:ext>
            </a:extLst>
          </p:cNvPr>
          <p:cNvGrpSpPr/>
          <p:nvPr/>
        </p:nvGrpSpPr>
        <p:grpSpPr>
          <a:xfrm>
            <a:off x="3807555" y="849121"/>
            <a:ext cx="4576890" cy="5159758"/>
            <a:chOff x="1758950" y="180865"/>
            <a:chExt cx="4576890" cy="515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C730F1-4D15-4CD5-832C-D47DD1572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8"/>
            <a:stretch/>
          </p:blipFill>
          <p:spPr>
            <a:xfrm>
              <a:off x="1758950" y="464433"/>
              <a:ext cx="4576890" cy="48761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6556A2-DE7A-40C5-9C07-3AFDF339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48">
              <a:off x="3493136" y="180865"/>
              <a:ext cx="1220771" cy="122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4E5FF9-8BC3-4F22-8F97-51F06812F0DB}"/>
              </a:ext>
            </a:extLst>
          </p:cNvPr>
          <p:cNvGrpSpPr/>
          <p:nvPr/>
        </p:nvGrpSpPr>
        <p:grpSpPr>
          <a:xfrm>
            <a:off x="2685351" y="1518029"/>
            <a:ext cx="6821297" cy="3821942"/>
            <a:chOff x="2314315" y="1079590"/>
            <a:chExt cx="6821297" cy="38219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23EC89-CEFF-45AF-A96E-93AAA1962400}"/>
                </a:ext>
              </a:extLst>
            </p:cNvPr>
            <p:cNvGrpSpPr/>
            <p:nvPr/>
          </p:nvGrpSpPr>
          <p:grpSpPr>
            <a:xfrm>
              <a:off x="2314315" y="1079590"/>
              <a:ext cx="3390199" cy="3821942"/>
              <a:chOff x="1758950" y="180865"/>
              <a:chExt cx="4576890" cy="51597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C32DBB9-B653-460B-9283-E0B867C6B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70B588-B9B2-4BCF-90FE-76BC316BC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0416F-4648-4F63-B1CB-E757DA1DD0A7}"/>
                </a:ext>
              </a:extLst>
            </p:cNvPr>
            <p:cNvSpPr txBox="1"/>
            <p:nvPr/>
          </p:nvSpPr>
          <p:spPr>
            <a:xfrm>
              <a:off x="5419288" y="2126087"/>
              <a:ext cx="37163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0070C0"/>
                  </a:solidFill>
                </a:rPr>
                <a:t>Blueberry</a:t>
              </a:r>
            </a:p>
            <a:p>
              <a:r>
                <a:rPr lang="en-US" altLang="ko-KR" sz="6000" b="1" dirty="0">
                  <a:solidFill>
                    <a:srgbClr val="0070C0"/>
                  </a:solidFill>
                </a:rPr>
                <a:t>Sherbet</a:t>
              </a:r>
              <a:endParaRPr lang="ko-KR" altLang="en-US" sz="6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1565275" y="1128689"/>
            <a:ext cx="9201600" cy="4600621"/>
          </a:xfrm>
          <a:prstGeom prst="rect">
            <a:avLst/>
          </a:prstGeom>
          <a:solidFill>
            <a:srgbClr val="CCCCFF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98FB9-A727-418D-8962-0D0A68982D29}"/>
              </a:ext>
            </a:extLst>
          </p:cNvPr>
          <p:cNvSpPr txBox="1"/>
          <p:nvPr/>
        </p:nvSpPr>
        <p:spPr>
          <a:xfrm>
            <a:off x="2736898" y="3167389"/>
            <a:ext cx="68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BLE Master Device Module</a:t>
            </a:r>
            <a:endParaRPr lang="ko-KR" altLang="en-US" sz="3600" dirty="0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9E019-CBA5-4812-8B1E-9E6BD73171B4}"/>
              </a:ext>
            </a:extLst>
          </p:cNvPr>
          <p:cNvSpPr txBox="1"/>
          <p:nvPr/>
        </p:nvSpPr>
        <p:spPr>
          <a:xfrm>
            <a:off x="5911450" y="4079018"/>
            <a:ext cx="4410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Designed and Run by Android</a:t>
            </a:r>
          </a:p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Email : ayteneve93@gmail.com</a:t>
            </a:r>
          </a:p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Mobile : +82)10-3224-9504</a:t>
            </a:r>
            <a:endParaRPr lang="ko-KR" altLang="en-US" sz="2000" dirty="0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1FC3A-0449-429B-99E0-4483020874F8}"/>
              </a:ext>
            </a:extLst>
          </p:cNvPr>
          <p:cNvGrpSpPr/>
          <p:nvPr/>
        </p:nvGrpSpPr>
        <p:grpSpPr>
          <a:xfrm>
            <a:off x="2145516" y="1458365"/>
            <a:ext cx="8176157" cy="1292277"/>
            <a:chOff x="2225798" y="1390136"/>
            <a:chExt cx="8176157" cy="12922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FDFAD-FC4B-440F-B278-A9DCFDDBDC26}"/>
                </a:ext>
              </a:extLst>
            </p:cNvPr>
            <p:cNvSpPr txBox="1"/>
            <p:nvPr/>
          </p:nvSpPr>
          <p:spPr>
            <a:xfrm>
              <a:off x="3317138" y="1640207"/>
              <a:ext cx="7084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latin typeface="Arial Rounded MT Bold" panose="020F0704030504030204" pitchFamily="34" charset="0"/>
                  <a:ea typeface="나눔손글씨 펜" panose="03040600000000000000" pitchFamily="66" charset="-127"/>
                </a:rPr>
                <a:t>Blueberry Sherbet</a:t>
              </a:r>
              <a:endParaRPr lang="ko-KR" altLang="en-US" sz="7200" b="1" dirty="0">
                <a:latin typeface="Arial Rounded MT Bold" panose="020F0704030504030204" pitchFamily="34" charset="0"/>
                <a:ea typeface="나눔손글씨 펜" panose="03040600000000000000" pitchFamily="66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16774C-02E6-4B1C-952C-0C83EA4B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2225798" y="1390136"/>
              <a:ext cx="1292277" cy="1292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1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5322129" y="1128690"/>
            <a:ext cx="5444745" cy="258433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21F1BE-5E2D-4F66-8E6F-55B05D303809}"/>
              </a:ext>
            </a:extLst>
          </p:cNvPr>
          <p:cNvSpPr/>
          <p:nvPr/>
        </p:nvSpPr>
        <p:spPr>
          <a:xfrm>
            <a:off x="1565274" y="1128688"/>
            <a:ext cx="3756857" cy="4600621"/>
          </a:xfrm>
          <a:prstGeom prst="rect">
            <a:avLst/>
          </a:prstGeom>
          <a:gradFill flip="none" rotWithShape="1">
            <a:gsLst>
              <a:gs pos="0">
                <a:srgbClr val="6496FF">
                  <a:shade val="30000"/>
                  <a:satMod val="115000"/>
                </a:srgbClr>
              </a:gs>
              <a:gs pos="50000">
                <a:srgbClr val="6496FF">
                  <a:shade val="67500"/>
                  <a:satMod val="115000"/>
                </a:srgbClr>
              </a:gs>
              <a:gs pos="100000">
                <a:srgbClr val="6496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0AFD7-C739-481F-B830-FD18CCA853FD}"/>
              </a:ext>
            </a:extLst>
          </p:cNvPr>
          <p:cNvSpPr/>
          <p:nvPr/>
        </p:nvSpPr>
        <p:spPr>
          <a:xfrm>
            <a:off x="5322131" y="3733800"/>
            <a:ext cx="5444744" cy="199550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717314-1146-4956-91FF-2CB7F38C7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t="3412" b="12292"/>
          <a:stretch/>
        </p:blipFill>
        <p:spPr>
          <a:xfrm>
            <a:off x="1565275" y="1287841"/>
            <a:ext cx="4085568" cy="4441469"/>
          </a:xfrm>
          <a:prstGeom prst="rect">
            <a:avLst/>
          </a:prstGeom>
          <a:effectLst>
            <a:outerShdw blurRad="50800" dist="38100" dir="2700000" sx="107000" sy="107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87DA8-1153-4E19-8167-B4747F417654}"/>
              </a:ext>
            </a:extLst>
          </p:cNvPr>
          <p:cNvSpPr txBox="1"/>
          <p:nvPr/>
        </p:nvSpPr>
        <p:spPr>
          <a:xfrm>
            <a:off x="5721080" y="392308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BLE Android Library</a:t>
            </a:r>
            <a:endParaRPr lang="ko-KR" altLang="en-US" sz="2800" dirty="0">
              <a:solidFill>
                <a:schemeClr val="bg1"/>
              </a:solidFill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F84B1E-BA86-4E99-BA7B-30EA284AE311}"/>
              </a:ext>
            </a:extLst>
          </p:cNvPr>
          <p:cNvSpPr txBox="1"/>
          <p:nvPr/>
        </p:nvSpPr>
        <p:spPr>
          <a:xfrm>
            <a:off x="8612751" y="4656377"/>
            <a:ext cx="152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+82)10-3224-9504</a:t>
            </a:r>
            <a:endParaRPr lang="ko-KR" altLang="en-US" sz="1200" dirty="0">
              <a:solidFill>
                <a:schemeClr val="bg1"/>
              </a:solidFill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DA1719-9C4B-4F85-A98D-DA179365CE78}"/>
              </a:ext>
            </a:extLst>
          </p:cNvPr>
          <p:cNvSpPr txBox="1"/>
          <p:nvPr/>
        </p:nvSpPr>
        <p:spPr>
          <a:xfrm>
            <a:off x="8612751" y="5178277"/>
            <a:ext cx="20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ayteneve93@gmail.com</a:t>
            </a:r>
            <a:endParaRPr lang="ko-KR" altLang="en-US" sz="1200" dirty="0">
              <a:solidFill>
                <a:schemeClr val="bg1"/>
              </a:solidFill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D78466-78D2-4203-A7AB-70F05DC4B916}"/>
              </a:ext>
            </a:extLst>
          </p:cNvPr>
          <p:cNvCxnSpPr/>
          <p:nvPr/>
        </p:nvCxnSpPr>
        <p:spPr>
          <a:xfrm>
            <a:off x="5322135" y="1128688"/>
            <a:ext cx="0" cy="4600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11B845-C428-4DE9-AE09-AA77026640BB}"/>
              </a:ext>
            </a:extLst>
          </p:cNvPr>
          <p:cNvCxnSpPr>
            <a:cxnSpLocks/>
          </p:cNvCxnSpPr>
          <p:nvPr/>
        </p:nvCxnSpPr>
        <p:spPr>
          <a:xfrm flipV="1">
            <a:off x="5322131" y="3726040"/>
            <a:ext cx="5444744" cy="26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35A14E-4DC4-4DC0-B1EA-16112F836CBD}"/>
              </a:ext>
            </a:extLst>
          </p:cNvPr>
          <p:cNvSpPr txBox="1"/>
          <p:nvPr/>
        </p:nvSpPr>
        <p:spPr>
          <a:xfrm>
            <a:off x="5547978" y="1420462"/>
            <a:ext cx="499821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ko-KR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Blueberry</a:t>
            </a:r>
          </a:p>
          <a:p>
            <a:pPr algn="ctr">
              <a:lnSpc>
                <a:spcPts val="8000"/>
              </a:lnSpc>
            </a:pPr>
            <a:r>
              <a:rPr lang="en-US" altLang="ko-KR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Sherbet</a:t>
            </a:r>
            <a:endParaRPr lang="ko-KR" altLang="en-US" sz="8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B22A81BA-A8FE-4CC4-810F-50B09DD7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9" y="4618997"/>
            <a:ext cx="360000" cy="360000"/>
          </a:xfrm>
          <a:prstGeom prst="rect">
            <a:avLst/>
          </a:prstGeom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FE12F5B4-8F7B-4E1A-A60E-375603506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9" y="5140638"/>
            <a:ext cx="360000" cy="3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E215BF-EA78-4E55-85D7-CF0E74AB4B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4035" r="3458" b="7713"/>
          <a:stretch/>
        </p:blipFill>
        <p:spPr>
          <a:xfrm>
            <a:off x="1895475" y="7067550"/>
            <a:ext cx="9191625" cy="45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21</cp:revision>
  <dcterms:created xsi:type="dcterms:W3CDTF">2020-03-16T04:37:25Z</dcterms:created>
  <dcterms:modified xsi:type="dcterms:W3CDTF">2020-08-06T12:56:53Z</dcterms:modified>
</cp:coreProperties>
</file>