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3807555" y="849121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solidFill>
            <a:srgbClr val="CCCCFF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BLE Master Device Module</a:t>
            </a:r>
            <a:endParaRPr lang="ko-KR" altLang="en-US" sz="36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911450" y="4079018"/>
            <a:ext cx="4410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Designed and Run by Android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Email : ayteneve93@gmail.com</a:t>
            </a:r>
          </a:p>
          <a:p>
            <a:r>
              <a:rPr lang="en-US" altLang="ko-KR" sz="2000" dirty="0">
                <a:latin typeface="Arial Rounded MT Bold" panose="020F0704030504030204" pitchFamily="34" charset="0"/>
                <a:ea typeface="나눔손글씨 펜" panose="03040600000000000000" pitchFamily="66" charset="-127"/>
              </a:rPr>
              <a:t>Mobile : +82)10-3224-9504</a:t>
            </a:r>
            <a:endParaRPr lang="ko-KR" altLang="en-US" sz="2000" dirty="0">
              <a:latin typeface="Arial Rounded MT Bold" panose="020F0704030504030204" pitchFamily="34" charset="0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1FC3A-0449-429B-99E0-4483020874F8}"/>
              </a:ext>
            </a:extLst>
          </p:cNvPr>
          <p:cNvGrpSpPr/>
          <p:nvPr/>
        </p:nvGrpSpPr>
        <p:grpSpPr>
          <a:xfrm>
            <a:off x="2145516" y="1458365"/>
            <a:ext cx="8176157" cy="1292277"/>
            <a:chOff x="2225798" y="1390136"/>
            <a:chExt cx="8176157" cy="12922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17138" y="1640207"/>
              <a:ext cx="7084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latin typeface="Arial Rounded MT Bold" panose="020F0704030504030204" pitchFamily="34" charset="0"/>
                  <a:ea typeface="나눔손글씨 펜" panose="03040600000000000000" pitchFamily="66" charset="-127"/>
                </a:rPr>
                <a:t>Blueberry Sherbet</a:t>
              </a:r>
              <a:endParaRPr lang="ko-KR" altLang="en-US" sz="7200" b="1" dirty="0">
                <a:latin typeface="Arial Rounded MT Bold" panose="020F0704030504030204" pitchFamily="34" charset="0"/>
                <a:ea typeface="나눔손글씨 펜" panose="03040600000000000000" pitchFamily="66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16774C-02E6-4B1C-952C-0C83EA4B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2225798" y="1390136"/>
              <a:ext cx="1292277" cy="129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상훈</cp:lastModifiedBy>
  <cp:revision>14</cp:revision>
  <dcterms:created xsi:type="dcterms:W3CDTF">2020-03-16T04:37:25Z</dcterms:created>
  <dcterms:modified xsi:type="dcterms:W3CDTF">2020-08-06T07:33:56Z</dcterms:modified>
</cp:coreProperties>
</file>