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BAD"/>
    <a:srgbClr val="FFF4D0"/>
    <a:srgbClr val="FFE8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554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7E765F-1077-4E5B-8A6B-E06B59CB6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E793F0-BC51-4EA4-964B-D59B1235C3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A69C6A-1143-4D7B-B1B9-D9F4C5BE9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2251-F50E-46AA-81DC-AA80131A4B9C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8CD99E-6AD8-4046-908F-83026F411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3E4F51-289A-405E-9AD9-8D7132204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B142-927E-40AB-965A-71A22C930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83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E0083-E15A-475E-8252-0796A4C3F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5474F3-8B15-4059-976A-27A0C6B47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C36397-D0AD-4FC4-AB25-DB66A7806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2251-F50E-46AA-81DC-AA80131A4B9C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254A1F-3563-47B9-92D4-849F5F0A6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960A05-7119-4501-9479-32623BB40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B142-927E-40AB-965A-71A22C930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732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F8C0AA-030D-46AC-80D3-51F81F1662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B1F574-162E-43D6-8D2C-18F1F6C79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436D1E-08DC-40A7-87D8-4D0C13FA7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2251-F50E-46AA-81DC-AA80131A4B9C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70F42C-F385-4A30-9AFD-0C3D15C7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1D20D4-10B3-461D-B7C8-1209E86D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B142-927E-40AB-965A-71A22C930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44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5F61A7-A2D2-411B-94F7-74893CE16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A3F83A-9374-48A7-B236-0873527B6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07BD3D-8647-4962-8896-C9BCE058F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2251-F50E-46AA-81DC-AA80131A4B9C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2FBAB1-EDC6-4C3E-9597-87B315F44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1C0A6B-8C72-42CB-A7C2-1000E993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B142-927E-40AB-965A-71A22C930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750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CFCFFC-71A0-41EC-8D4B-B47034532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9343F0-F2C8-45ED-B9EF-BB03711D9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248A41-3E12-4BFD-8175-419767530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2251-F50E-46AA-81DC-AA80131A4B9C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CCD4F2-A745-4F1A-B10A-0098941DE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54FD5D-B84F-43EE-8459-DF61DAA46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B142-927E-40AB-965A-71A22C930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51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402B5-F4A0-4B03-9122-643E9CBE8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D02040-1239-4A58-BFFA-50FEEFAE16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153DA7-A0CD-47BC-8D55-495BAC64C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193E3B-E916-4E26-8784-81306E9BC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2251-F50E-46AA-81DC-AA80131A4B9C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03EFC2-0981-4C79-AE10-E42D3DADE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46C206-5ECF-4A86-8FCB-D0ABA7302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B142-927E-40AB-965A-71A22C930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211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76A8B-01D8-4415-A49E-C4CB14B58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E0EB19-0EF6-453F-B1F0-FC2672B3B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EC2C7F-A608-445F-92E8-832005081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6EDFC4-7F28-4FF8-8678-92D8445B7B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A82D97-6D41-479F-A28A-6AEB96C26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574D801-06BC-4AAD-8B98-13274B42A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2251-F50E-46AA-81DC-AA80131A4B9C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3C8018D-C6EA-4081-A146-F9AE41166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797CF8-29DF-403A-BB97-E70196EDA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B142-927E-40AB-965A-71A22C930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574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4620D3-A90C-4992-9C61-78E7C7C43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2F517C-9052-4F06-A197-271DCA3E3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2251-F50E-46AA-81DC-AA80131A4B9C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0A2EE6-75DF-4A2A-AFFA-9D6DD1C6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BC803D-4BD7-40A3-9075-3DE5FBD4D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B142-927E-40AB-965A-71A22C930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420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8C2881-1876-4DEE-B340-D45E7242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2251-F50E-46AA-81DC-AA80131A4B9C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B387DD-19A8-4FBD-80D7-B2A65E9F2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7BE39A-92B4-41E9-8C71-78A2BB54E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B142-927E-40AB-965A-71A22C930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94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5F9DC-7670-44D8-9D02-4C78A336A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8CDCB8-E5C4-433F-B174-7C5151BD6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416E7F-1AFB-4C77-A991-28B3A112E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F4086E-EC8C-4C67-AC3E-330235ACF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2251-F50E-46AA-81DC-AA80131A4B9C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08BE68-42BC-42CF-8654-A51F365EF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CF4307-CA26-4211-97C6-72C4EF47A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B142-927E-40AB-965A-71A22C930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73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0D20E-1E6B-4845-BB25-56764F4E7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83DAB3-6F7C-4B1D-8744-2ED6F7F1A8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0C4640-ECC3-4D74-BAEF-D6D9251C5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881D75-741F-4495-8D12-CA945E94F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2251-F50E-46AA-81DC-AA80131A4B9C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F45851-8D09-4032-8319-120E4058D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8D4DB0-0311-4986-9E6E-6B4A8CF49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B142-927E-40AB-965A-71A22C930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22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046A64-2245-4CFA-A54C-B19EBD213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A0A703-101A-4545-840D-65849D654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2135F6-200E-4B50-97CA-3573700514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02251-F50E-46AA-81DC-AA80131A4B9C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B8F02D-BE92-45A4-8772-70771D7D01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AD7B25-CA07-4A13-B100-56BBCF6060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CB142-927E-40AB-965A-71A22C930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215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F60A4320-0DB7-4656-BED3-56CD6DAF222D}"/>
              </a:ext>
            </a:extLst>
          </p:cNvPr>
          <p:cNvGrpSpPr/>
          <p:nvPr/>
        </p:nvGrpSpPr>
        <p:grpSpPr>
          <a:xfrm>
            <a:off x="1565275" y="1128689"/>
            <a:ext cx="9201600" cy="4600621"/>
            <a:chOff x="1565275" y="1128689"/>
            <a:chExt cx="9201600" cy="460062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CA6938C-0D61-431A-BC15-2B443B689719}"/>
                </a:ext>
              </a:extLst>
            </p:cNvPr>
            <p:cNvSpPr/>
            <p:nvPr/>
          </p:nvSpPr>
          <p:spPr>
            <a:xfrm>
              <a:off x="1565275" y="1128689"/>
              <a:ext cx="9201600" cy="4600621"/>
            </a:xfrm>
            <a:prstGeom prst="rect">
              <a:avLst/>
            </a:prstGeom>
            <a:gradFill flip="none" rotWithShape="1">
              <a:gsLst>
                <a:gs pos="0">
                  <a:srgbClr val="FFE89F"/>
                </a:gs>
                <a:gs pos="50000">
                  <a:srgbClr val="FFF4D0"/>
                </a:gs>
                <a:gs pos="100000">
                  <a:srgbClr val="FFEBAD"/>
                </a:gs>
              </a:gsLst>
              <a:lin ang="2700000" scaled="1"/>
              <a:tileRect/>
            </a:gradFill>
            <a:ln w="3175"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 Rounded MT Bold" panose="020F0704030504030204" pitchFamily="34" charset="0"/>
                <a:ea typeface="나눔손글씨 펜" panose="03040600000000000000" pitchFamily="66" charset="-127"/>
              </a:endParaRP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219C227-BADB-41A7-857E-EBB2E8F52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5530" y="2256883"/>
              <a:ext cx="2344231" cy="234423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A085F0E-8B52-42B6-BC55-6103E26F8860}"/>
                </a:ext>
              </a:extLst>
            </p:cNvPr>
            <p:cNvSpPr txBox="1"/>
            <p:nvPr/>
          </p:nvSpPr>
          <p:spPr>
            <a:xfrm>
              <a:off x="4168318" y="2628779"/>
              <a:ext cx="6598557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b="1" dirty="0">
                  <a:latin typeface="Amasis MT Pro" panose="02040504050005020304" pitchFamily="18" charset="0"/>
                </a:rPr>
                <a:t>Image Finder</a:t>
              </a:r>
              <a:br>
                <a:rPr lang="en-US" altLang="ko-KR" sz="5400" b="1" dirty="0">
                  <a:latin typeface="Amasis MT Pro" panose="02040504050005020304" pitchFamily="18" charset="0"/>
                </a:rPr>
              </a:br>
              <a:r>
                <a:rPr lang="en-US" altLang="ko-KR" sz="2800" b="1" dirty="0">
                  <a:latin typeface="Amasis MT Pro" panose="02040504050005020304" pitchFamily="18" charset="0"/>
                </a:rPr>
                <a:t>Search, Download and Share</a:t>
              </a:r>
              <a:endParaRPr lang="ko-KR" altLang="en-US" sz="2800" b="1" dirty="0">
                <a:latin typeface="Amasis MT Pro" panose="020405040500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1630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Amasis MT Pro</vt:lpstr>
      <vt:lpstr>Arial</vt:lpstr>
      <vt:lpstr>Arial Rounded MT Bold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이상훈</dc:creator>
  <cp:lastModifiedBy>이상훈</cp:lastModifiedBy>
  <cp:revision>1</cp:revision>
  <dcterms:created xsi:type="dcterms:W3CDTF">2021-10-26T04:05:54Z</dcterms:created>
  <dcterms:modified xsi:type="dcterms:W3CDTF">2021-10-26T04:10:36Z</dcterms:modified>
</cp:coreProperties>
</file>