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8160"/>
    <a:srgbClr val="0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4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B3B60-60C0-45DA-A6F1-313F7CA00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F3D70A-E6A0-4FD2-B908-160A96A0E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3FBCC-80FB-43C9-A67B-4A6B50BA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D893E-B74D-45F2-856D-9E6F374A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68C3B-33C0-4751-8711-EAF5F5EA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27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230D3-B634-4B68-B37C-F71CB21B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CE7347-0012-4594-9E5E-20B66DFE8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88306-9CBD-4C86-A375-F274A92E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4E1C7-F094-4F8C-9E20-E11B5C28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0A3B3-6ECD-4564-89A3-23FF5803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98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FDAFAB-9590-4972-94B2-A6F39A494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B31A3A-983C-48F7-8733-7B267CEB4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C7454-04E2-446F-8CF9-4BD63163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8F2E7-3A1B-4FDA-BD19-E7E04B81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75392-76CC-4DC5-B2AC-0867EA43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93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E4BFC-23B4-4BDE-B062-9F0A5E4B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B80B9-01E9-4CDA-BF95-AF1CF5776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6D112-B611-459F-8D26-DBEE973F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18CE4-8ECC-4D1E-9052-79A41CF7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F3F15-1C8C-438A-B121-4850CC1F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5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41642-D100-4ED8-ACE4-7FE6A1FE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6F52A-7229-4F3C-B551-8A2978DF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1A5AE0-8890-4A3D-8053-7826C2A1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5E916-C0A0-4C66-85C9-BE657F9D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036F0-3E20-406C-83D0-54860E47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80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7DE3B-3D9B-42DD-9954-FFD25E6D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5F7FF-EB33-4DE7-9975-3D41DC159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82B672-B374-454C-B866-F15165577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99E61-FB59-4C1F-9EEA-40553CEC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02BCBF-DB54-4AC6-99FA-76831681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236C86-D774-45AB-B120-391AD58B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7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EE7E6-2AB5-48A0-AD04-69C876F8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36F127-DFAB-492A-BDCB-68B0F2009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D9FD63-6751-4A08-B622-511156E8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F116CD-37BA-4B07-BAC3-83B23E09C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8D18D5-6A9D-455D-A4F7-2717055C6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EEB9D7-0E95-4818-A8E8-4A25A250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B9DD6A-B845-4EDA-8059-C2EFC844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B14458-3E0E-471A-B176-7C2E338C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5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688C2-CB21-42CC-A735-F918D3DA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C7514C-53EB-41FD-8227-2BA50CAE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C88D66-478D-4CFF-9477-0E88417A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009413-D521-44F8-8381-33E27B4C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93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E3ED0D-782F-4333-A2BE-78F0E23A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70D74F-9E56-4CBB-9F6B-A302A271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C1D1B1-95A3-4BE8-AF99-63113527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0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1DCF2-F12B-49BE-9129-43C543DC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D0F7D-7871-4D6E-A004-1247BF568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526384-A24D-4DFB-BFB3-DED946F70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8A0A05-A252-4E83-83D2-EB43D10D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00BAEE-52AA-4B32-A16A-1FACCFA9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4839FD-845D-49A1-A2A7-3F363810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7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43139-FA1A-45AA-ACCB-E91BD8F86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64080C-7863-4AE4-82B8-C1D34852A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6A2A44-D4B5-42CC-8ADD-6B947C223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008AD1-41FD-43E2-B32A-4471A2FD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727D1C-CF90-46B7-95AB-C57693A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B8F5A-E3D0-4DE1-8662-A0A8CCE9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2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5D9862-EE7F-4145-8D4F-5E0B4F34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27F952-B29E-4993-B88F-60DD33885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375444-1665-4B79-8181-8E455A4BB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53523-4079-4E12-A6F2-4B3130B342C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44D8B-C2BB-4EA4-813A-AACA3917E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36EE7-30C6-43E8-B207-9E9C5B977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60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44DE13-683C-41D7-9421-264AE1ACAA4B}"/>
              </a:ext>
            </a:extLst>
          </p:cNvPr>
          <p:cNvSpPr/>
          <p:nvPr/>
        </p:nvSpPr>
        <p:spPr>
          <a:xfrm>
            <a:off x="-1669142" y="-33731200"/>
            <a:ext cx="13861142" cy="727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97C8A1-B88A-4B05-B981-2764A390F32C}"/>
              </a:ext>
            </a:extLst>
          </p:cNvPr>
          <p:cNvSpPr/>
          <p:nvPr/>
        </p:nvSpPr>
        <p:spPr>
          <a:xfrm>
            <a:off x="65103829" y="-6226629"/>
            <a:ext cx="13861142" cy="727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97BEB2-6075-48A1-A8CE-41DD5F033D2D}"/>
              </a:ext>
            </a:extLst>
          </p:cNvPr>
          <p:cNvSpPr/>
          <p:nvPr/>
        </p:nvSpPr>
        <p:spPr>
          <a:xfrm>
            <a:off x="0" y="35661600"/>
            <a:ext cx="13861142" cy="727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01412C-ACE8-4B36-89BE-A0D38D564E23}"/>
              </a:ext>
            </a:extLst>
          </p:cNvPr>
          <p:cNvSpPr/>
          <p:nvPr/>
        </p:nvSpPr>
        <p:spPr>
          <a:xfrm>
            <a:off x="-63318571" y="-6226629"/>
            <a:ext cx="13861142" cy="727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F984B17-2798-47D2-9BC0-BB4CC29F0435}"/>
              </a:ext>
            </a:extLst>
          </p:cNvPr>
          <p:cNvSpPr/>
          <p:nvPr/>
        </p:nvSpPr>
        <p:spPr>
          <a:xfrm>
            <a:off x="9680964" y="205245"/>
            <a:ext cx="2200656" cy="4389718"/>
          </a:xfrm>
          <a:prstGeom prst="roundRect">
            <a:avLst>
              <a:gd name="adj" fmla="val 42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B2E5F-A249-4955-9591-79E1EF961F42}"/>
              </a:ext>
            </a:extLst>
          </p:cNvPr>
          <p:cNvSpPr txBox="1"/>
          <p:nvPr/>
        </p:nvSpPr>
        <p:spPr>
          <a:xfrm flipH="1">
            <a:off x="9882692" y="304025"/>
            <a:ext cx="39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C5C2D-8E6A-4722-86E6-265E47DEB2D6}"/>
              </a:ext>
            </a:extLst>
          </p:cNvPr>
          <p:cNvSpPr txBox="1"/>
          <p:nvPr/>
        </p:nvSpPr>
        <p:spPr>
          <a:xfrm flipH="1">
            <a:off x="11280293" y="304025"/>
            <a:ext cx="39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4D9BB8F-F41A-4DE4-A60F-5F15ECAEF829}"/>
              </a:ext>
            </a:extLst>
          </p:cNvPr>
          <p:cNvCxnSpPr>
            <a:stCxn id="9" idx="1"/>
            <a:endCxn id="8" idx="3"/>
          </p:cNvCxnSpPr>
          <p:nvPr/>
        </p:nvCxnSpPr>
        <p:spPr>
          <a:xfrm>
            <a:off x="10282292" y="504080"/>
            <a:ext cx="99800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E3F5DD-85F3-4DCB-A9F0-9E09BDBD324C}"/>
              </a:ext>
            </a:extLst>
          </p:cNvPr>
          <p:cNvSpPr txBox="1"/>
          <p:nvPr/>
        </p:nvSpPr>
        <p:spPr>
          <a:xfrm flipH="1">
            <a:off x="10247508" y="247595"/>
            <a:ext cx="1067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endParaRPr lang="ko-KR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48126-88BA-4C4E-AAC0-261BDC19487C}"/>
              </a:ext>
            </a:extLst>
          </p:cNvPr>
          <p:cNvSpPr txBox="1"/>
          <p:nvPr/>
        </p:nvSpPr>
        <p:spPr>
          <a:xfrm flipH="1">
            <a:off x="9882692" y="821871"/>
            <a:ext cx="39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C5535E-8424-4A8E-8297-D675A41568BB}"/>
              </a:ext>
            </a:extLst>
          </p:cNvPr>
          <p:cNvSpPr txBox="1"/>
          <p:nvPr/>
        </p:nvSpPr>
        <p:spPr>
          <a:xfrm flipH="1">
            <a:off x="11280293" y="821871"/>
            <a:ext cx="39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FDBAFE6-7D12-4B09-B44A-AE7D2F809B08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>
            <a:off x="10282292" y="1021926"/>
            <a:ext cx="998001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36862E-E0F0-4400-B0BA-63329E66C270}"/>
              </a:ext>
            </a:extLst>
          </p:cNvPr>
          <p:cNvSpPr txBox="1"/>
          <p:nvPr/>
        </p:nvSpPr>
        <p:spPr>
          <a:xfrm flipH="1">
            <a:off x="10247508" y="783198"/>
            <a:ext cx="1067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endParaRPr lang="ko-KR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B1C1D2-241E-4925-93E2-3A892E8E71B8}"/>
              </a:ext>
            </a:extLst>
          </p:cNvPr>
          <p:cNvSpPr txBox="1"/>
          <p:nvPr/>
        </p:nvSpPr>
        <p:spPr>
          <a:xfrm flipH="1">
            <a:off x="9882692" y="1347210"/>
            <a:ext cx="39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0440C-F8FA-472E-A0F8-2576783DE3E7}"/>
              </a:ext>
            </a:extLst>
          </p:cNvPr>
          <p:cNvSpPr txBox="1"/>
          <p:nvPr/>
        </p:nvSpPr>
        <p:spPr>
          <a:xfrm flipH="1">
            <a:off x="11280293" y="1347210"/>
            <a:ext cx="39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C472F27-C7DA-4494-88C5-FB037347C2CE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>
            <a:off x="10282292" y="1547265"/>
            <a:ext cx="99800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43064A3-CCD6-44A3-AC8D-22F1DEAF7EA1}"/>
              </a:ext>
            </a:extLst>
          </p:cNvPr>
          <p:cNvSpPr txBox="1"/>
          <p:nvPr/>
        </p:nvSpPr>
        <p:spPr>
          <a:xfrm flipH="1">
            <a:off x="10247508" y="1301044"/>
            <a:ext cx="1067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endParaRPr lang="ko-KR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79" name="그룹 1078">
            <a:extLst>
              <a:ext uri="{FF2B5EF4-FFF2-40B4-BE49-F238E27FC236}">
                <a16:creationId xmlns:a16="http://schemas.microsoft.com/office/drawing/2014/main" id="{01CD9DA8-A077-4D6D-9702-7EEF020072EF}"/>
              </a:ext>
            </a:extLst>
          </p:cNvPr>
          <p:cNvGrpSpPr/>
          <p:nvPr/>
        </p:nvGrpSpPr>
        <p:grpSpPr>
          <a:xfrm>
            <a:off x="9882692" y="1826383"/>
            <a:ext cx="1797200" cy="246221"/>
            <a:chOff x="10003282" y="1757701"/>
            <a:chExt cx="1797200" cy="246221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2FD1CDE-D30D-4ED6-9406-F3D134422BE0}"/>
                </a:ext>
              </a:extLst>
            </p:cNvPr>
            <p:cNvSpPr/>
            <p:nvPr/>
          </p:nvSpPr>
          <p:spPr>
            <a:xfrm>
              <a:off x="10003282" y="1759122"/>
              <a:ext cx="1067568" cy="244800"/>
            </a:xfrm>
            <a:prstGeom prst="roundRect">
              <a:avLst>
                <a:gd name="adj" fmla="val 6940"/>
              </a:avLst>
            </a:prstGeom>
            <a:ln>
              <a:prstDash val="soli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FB1082C-903B-4BDE-941E-49D7A0E76555}"/>
                </a:ext>
              </a:extLst>
            </p:cNvPr>
            <p:cNvSpPr txBox="1"/>
            <p:nvPr/>
          </p:nvSpPr>
          <p:spPr>
            <a:xfrm flipH="1">
              <a:off x="11070849" y="1757701"/>
              <a:ext cx="7296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</a:t>
              </a:r>
              <a:endParaRPr lang="ko-KR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2" name="그룹 1081">
            <a:extLst>
              <a:ext uri="{FF2B5EF4-FFF2-40B4-BE49-F238E27FC236}">
                <a16:creationId xmlns:a16="http://schemas.microsoft.com/office/drawing/2014/main" id="{B33F2F2E-C30D-4F7D-9EFD-255704D2DD56}"/>
              </a:ext>
            </a:extLst>
          </p:cNvPr>
          <p:cNvGrpSpPr/>
          <p:nvPr/>
        </p:nvGrpSpPr>
        <p:grpSpPr>
          <a:xfrm>
            <a:off x="9882692" y="3175035"/>
            <a:ext cx="1927573" cy="247254"/>
            <a:chOff x="10003282" y="3070406"/>
            <a:chExt cx="1927573" cy="247254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16FD2265-F8F1-409B-A693-57AF8D8A165E}"/>
                </a:ext>
              </a:extLst>
            </p:cNvPr>
            <p:cNvSpPr/>
            <p:nvPr/>
          </p:nvSpPr>
          <p:spPr>
            <a:xfrm>
              <a:off x="10003282" y="3070406"/>
              <a:ext cx="1067568" cy="244800"/>
            </a:xfrm>
            <a:prstGeom prst="roundRect">
              <a:avLst>
                <a:gd name="adj" fmla="val 6940"/>
              </a:avLst>
            </a:prstGeom>
            <a:ln>
              <a:prstDash val="soli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23894B7-935D-4BA5-AB5E-E201B8C98C4B}"/>
                </a:ext>
              </a:extLst>
            </p:cNvPr>
            <p:cNvSpPr txBox="1"/>
            <p:nvPr/>
          </p:nvSpPr>
          <p:spPr>
            <a:xfrm flipH="1">
              <a:off x="11070848" y="3071439"/>
              <a:ext cx="8600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Enum</a:t>
              </a:r>
              <a:endParaRPr lang="ko-KR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3" name="그룹 1082">
            <a:extLst>
              <a:ext uri="{FF2B5EF4-FFF2-40B4-BE49-F238E27FC236}">
                <a16:creationId xmlns:a16="http://schemas.microsoft.com/office/drawing/2014/main" id="{B0737104-15EF-4093-8C54-A3D844044335}"/>
              </a:ext>
            </a:extLst>
          </p:cNvPr>
          <p:cNvGrpSpPr/>
          <p:nvPr/>
        </p:nvGrpSpPr>
        <p:grpSpPr>
          <a:xfrm>
            <a:off x="9882692" y="3523026"/>
            <a:ext cx="1927572" cy="400110"/>
            <a:chOff x="10003282" y="3406415"/>
            <a:chExt cx="1927572" cy="40011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BF0B431-E715-4BB8-B3C9-2320276DF004}"/>
                </a:ext>
              </a:extLst>
            </p:cNvPr>
            <p:cNvSpPr/>
            <p:nvPr/>
          </p:nvSpPr>
          <p:spPr>
            <a:xfrm>
              <a:off x="10003282" y="3484070"/>
              <a:ext cx="1067568" cy="244800"/>
            </a:xfrm>
            <a:prstGeom prst="roundRect">
              <a:avLst>
                <a:gd name="adj" fmla="val 6940"/>
              </a:avLst>
            </a:prstGeom>
            <a:ln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2A86BB1-E1C1-4A29-8FEB-EDA1DED0E0F3}"/>
                </a:ext>
              </a:extLst>
            </p:cNvPr>
            <p:cNvSpPr txBox="1"/>
            <p:nvPr/>
          </p:nvSpPr>
          <p:spPr>
            <a:xfrm flipH="1">
              <a:off x="11070847" y="3406415"/>
              <a:ext cx="8600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Protocol</a:t>
              </a:r>
            </a:p>
            <a:p>
              <a:r>
                <a:rPr lang="en-US" altLang="ko-K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(Interface)</a:t>
              </a:r>
              <a:endParaRPr lang="ko-KR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1" name="그룹 1080">
            <a:extLst>
              <a:ext uri="{FF2B5EF4-FFF2-40B4-BE49-F238E27FC236}">
                <a16:creationId xmlns:a16="http://schemas.microsoft.com/office/drawing/2014/main" id="{E477566B-FACD-4C3D-96FE-6FEEDDFF1384}"/>
              </a:ext>
            </a:extLst>
          </p:cNvPr>
          <p:cNvGrpSpPr/>
          <p:nvPr/>
        </p:nvGrpSpPr>
        <p:grpSpPr>
          <a:xfrm>
            <a:off x="9882692" y="2674188"/>
            <a:ext cx="1902967" cy="400110"/>
            <a:chOff x="10003282" y="2581541"/>
            <a:chExt cx="1902967" cy="400110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B36DCA6-0788-4F66-87CB-D65C95DD63CD}"/>
                </a:ext>
              </a:extLst>
            </p:cNvPr>
            <p:cNvSpPr/>
            <p:nvPr/>
          </p:nvSpPr>
          <p:spPr>
            <a:xfrm>
              <a:off x="10003282" y="2659196"/>
              <a:ext cx="1067568" cy="244800"/>
            </a:xfrm>
            <a:prstGeom prst="roundRect">
              <a:avLst>
                <a:gd name="adj" fmla="val 694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B051D45-CCC2-4618-B215-73BDAE901BC8}"/>
                </a:ext>
              </a:extLst>
            </p:cNvPr>
            <p:cNvSpPr txBox="1"/>
            <p:nvPr/>
          </p:nvSpPr>
          <p:spPr>
            <a:xfrm flipH="1">
              <a:off x="11070848" y="2581541"/>
              <a:ext cx="8354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Embedded Class</a:t>
              </a:r>
              <a:endParaRPr lang="ko-KR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0" name="그룹 1079">
            <a:extLst>
              <a:ext uri="{FF2B5EF4-FFF2-40B4-BE49-F238E27FC236}">
                <a16:creationId xmlns:a16="http://schemas.microsoft.com/office/drawing/2014/main" id="{ECB163B7-2034-4FBA-97B3-B7FB5D69630E}"/>
              </a:ext>
            </a:extLst>
          </p:cNvPr>
          <p:cNvGrpSpPr/>
          <p:nvPr/>
        </p:nvGrpSpPr>
        <p:grpSpPr>
          <a:xfrm>
            <a:off x="9882692" y="2173341"/>
            <a:ext cx="1797200" cy="400110"/>
            <a:chOff x="10003282" y="2092676"/>
            <a:chExt cx="1797200" cy="400110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58CB4431-9E80-4959-BC68-13C6121C8BC4}"/>
                </a:ext>
              </a:extLst>
            </p:cNvPr>
            <p:cNvSpPr/>
            <p:nvPr/>
          </p:nvSpPr>
          <p:spPr>
            <a:xfrm>
              <a:off x="10003282" y="2164414"/>
              <a:ext cx="1067568" cy="244800"/>
            </a:xfrm>
            <a:prstGeom prst="roundRect">
              <a:avLst>
                <a:gd name="adj" fmla="val 6940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90539C7-C123-4B98-92C2-91B131693E18}"/>
                </a:ext>
              </a:extLst>
            </p:cNvPr>
            <p:cNvSpPr txBox="1"/>
            <p:nvPr/>
          </p:nvSpPr>
          <p:spPr>
            <a:xfrm flipH="1">
              <a:off x="11070849" y="2092676"/>
              <a:ext cx="729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</a:t>
              </a:r>
            </a:p>
            <a:p>
              <a:r>
                <a:rPr lang="en-US" altLang="ko-K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</a:t>
              </a:r>
              <a:endParaRPr lang="ko-KR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4" name="그룹 1083">
            <a:extLst>
              <a:ext uri="{FF2B5EF4-FFF2-40B4-BE49-F238E27FC236}">
                <a16:creationId xmlns:a16="http://schemas.microsoft.com/office/drawing/2014/main" id="{F672C20C-7572-4735-B6AE-E846D410FF80}"/>
              </a:ext>
            </a:extLst>
          </p:cNvPr>
          <p:cNvGrpSpPr/>
          <p:nvPr/>
        </p:nvGrpSpPr>
        <p:grpSpPr>
          <a:xfrm>
            <a:off x="9882692" y="4023874"/>
            <a:ext cx="1927571" cy="400110"/>
            <a:chOff x="10003282" y="3955192"/>
            <a:chExt cx="1927571" cy="400110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9F42AD7B-C686-4E96-968C-FEF239923E71}"/>
                </a:ext>
              </a:extLst>
            </p:cNvPr>
            <p:cNvSpPr/>
            <p:nvPr/>
          </p:nvSpPr>
          <p:spPr>
            <a:xfrm>
              <a:off x="10003282" y="4032847"/>
              <a:ext cx="1067568" cy="244800"/>
            </a:xfrm>
            <a:prstGeom prst="roundRect">
              <a:avLst>
                <a:gd name="adj" fmla="val 6940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01ED29A-CC8B-4F33-9BB6-BEBAEF0BE8C2}"/>
                </a:ext>
              </a:extLst>
            </p:cNvPr>
            <p:cNvSpPr txBox="1"/>
            <p:nvPr/>
          </p:nvSpPr>
          <p:spPr>
            <a:xfrm flipH="1">
              <a:off x="11070846" y="3955192"/>
              <a:ext cx="8600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 Interface</a:t>
              </a:r>
              <a:endParaRPr lang="ko-KR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F4C8BB5-D5CD-4B66-A2CA-FF64BC149B17}"/>
              </a:ext>
            </a:extLst>
          </p:cNvPr>
          <p:cNvSpPr/>
          <p:nvPr/>
        </p:nvSpPr>
        <p:spPr>
          <a:xfrm>
            <a:off x="-2217805" y="-1223814"/>
            <a:ext cx="2089149" cy="361760"/>
          </a:xfrm>
          <a:prstGeom prst="roundRect">
            <a:avLst>
              <a:gd name="adj" fmla="val 6940"/>
            </a:avLst>
          </a:prstGeom>
          <a:ln>
            <a:prstDash val="soli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2659621-5405-4ED1-8D81-AEDEC1B2792A}"/>
              </a:ext>
            </a:extLst>
          </p:cNvPr>
          <p:cNvSpPr/>
          <p:nvPr/>
        </p:nvSpPr>
        <p:spPr>
          <a:xfrm>
            <a:off x="-2217805" y="250770"/>
            <a:ext cx="2089149" cy="361760"/>
          </a:xfrm>
          <a:prstGeom prst="roundRect">
            <a:avLst>
              <a:gd name="adj" fmla="val 6940"/>
            </a:avLst>
          </a:prstGeom>
          <a:ln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7543EFD-77D9-4515-8BCA-3F7F624F18AB}"/>
              </a:ext>
            </a:extLst>
          </p:cNvPr>
          <p:cNvSpPr/>
          <p:nvPr/>
        </p:nvSpPr>
        <p:spPr>
          <a:xfrm>
            <a:off x="-2217805" y="664434"/>
            <a:ext cx="2089149" cy="361760"/>
          </a:xfrm>
          <a:prstGeom prst="roundRect">
            <a:avLst>
              <a:gd name="adj" fmla="val 6940"/>
            </a:avLst>
          </a:prstGeom>
          <a:ln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908534B-CE0F-453E-932E-33E52091B036}"/>
              </a:ext>
            </a:extLst>
          </p:cNvPr>
          <p:cNvSpPr/>
          <p:nvPr/>
        </p:nvSpPr>
        <p:spPr>
          <a:xfrm>
            <a:off x="-2217805" y="-160440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261AF85-16DB-450F-8172-6CABCFFEF488}"/>
              </a:ext>
            </a:extLst>
          </p:cNvPr>
          <p:cNvSpPr/>
          <p:nvPr/>
        </p:nvSpPr>
        <p:spPr>
          <a:xfrm>
            <a:off x="-2217805" y="1153299"/>
            <a:ext cx="2089149" cy="361760"/>
          </a:xfrm>
          <a:prstGeom prst="roundRect">
            <a:avLst>
              <a:gd name="adj" fmla="val 694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DAF6951F-CA41-4AEE-A804-95E2F6E55797}"/>
              </a:ext>
            </a:extLst>
          </p:cNvPr>
          <p:cNvSpPr/>
          <p:nvPr/>
        </p:nvSpPr>
        <p:spPr>
          <a:xfrm>
            <a:off x="-2217805" y="-655222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4F8688B-356F-47A0-831F-91AD727A517E}"/>
              </a:ext>
            </a:extLst>
          </p:cNvPr>
          <p:cNvSpPr/>
          <p:nvPr/>
        </p:nvSpPr>
        <p:spPr>
          <a:xfrm>
            <a:off x="-2217805" y="1642162"/>
            <a:ext cx="2089149" cy="361760"/>
          </a:xfrm>
          <a:prstGeom prst="roundRect">
            <a:avLst>
              <a:gd name="adj" fmla="val 694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91DC6EC-D72A-4A3E-826A-BD310DFA9D26}"/>
              </a:ext>
            </a:extLst>
          </p:cNvPr>
          <p:cNvSpPr/>
          <p:nvPr/>
        </p:nvSpPr>
        <p:spPr>
          <a:xfrm>
            <a:off x="5578343" y="201320"/>
            <a:ext cx="2089149" cy="361760"/>
          </a:xfrm>
          <a:prstGeom prst="roundRect">
            <a:avLst>
              <a:gd name="adj" fmla="val 694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KoconutYieldable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2B39BA0-F1A8-47F2-A53D-F5141EA8E7CE}"/>
              </a:ext>
            </a:extLst>
          </p:cNvPr>
          <p:cNvSpPr/>
          <p:nvPr/>
        </p:nvSpPr>
        <p:spPr>
          <a:xfrm>
            <a:off x="5578343" y="1260149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KoconutPrimitive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729594B-D41D-4992-8A65-832B59F52DA9}"/>
              </a:ext>
            </a:extLst>
          </p:cNvPr>
          <p:cNvCxnSpPr>
            <a:cxnSpLocks/>
            <a:stCxn id="74" idx="0"/>
            <a:endCxn id="72" idx="2"/>
          </p:cNvCxnSpPr>
          <p:nvPr/>
        </p:nvCxnSpPr>
        <p:spPr>
          <a:xfrm flipV="1">
            <a:off x="6622918" y="563080"/>
            <a:ext cx="0" cy="6970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A9175C5-574A-45D2-B71F-75E482EFC4FA}"/>
              </a:ext>
            </a:extLst>
          </p:cNvPr>
          <p:cNvSpPr/>
          <p:nvPr/>
        </p:nvSpPr>
        <p:spPr>
          <a:xfrm>
            <a:off x="728437" y="2219224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KoconutEntry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8335F94-08F5-4CB9-AB10-86E16AFF8C77}"/>
              </a:ext>
            </a:extLst>
          </p:cNvPr>
          <p:cNvSpPr/>
          <p:nvPr/>
        </p:nvSpPr>
        <p:spPr>
          <a:xfrm>
            <a:off x="3163202" y="2219224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KoconutPair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F597FF59-7481-4DA7-91A3-417D98831900}"/>
              </a:ext>
            </a:extLst>
          </p:cNvPr>
          <p:cNvCxnSpPr>
            <a:stCxn id="80" idx="0"/>
            <a:endCxn id="74" idx="1"/>
          </p:cNvCxnSpPr>
          <p:nvPr/>
        </p:nvCxnSpPr>
        <p:spPr>
          <a:xfrm rot="5400000" flipH="1" flipV="1">
            <a:off x="3286580" y="-72538"/>
            <a:ext cx="778195" cy="38053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25265CC7-DF18-46F3-8EF5-A5BDA73E9BDB}"/>
              </a:ext>
            </a:extLst>
          </p:cNvPr>
          <p:cNvCxnSpPr>
            <a:cxnSpLocks/>
            <a:stCxn id="83" idx="0"/>
            <a:endCxn id="74" idx="1"/>
          </p:cNvCxnSpPr>
          <p:nvPr/>
        </p:nvCxnSpPr>
        <p:spPr>
          <a:xfrm rot="5400000" flipH="1" flipV="1">
            <a:off x="4503963" y="1144844"/>
            <a:ext cx="778195" cy="13705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5819042-A7E5-4E96-AAE5-5442FFC5DFA2}"/>
              </a:ext>
            </a:extLst>
          </p:cNvPr>
          <p:cNvSpPr/>
          <p:nvPr/>
        </p:nvSpPr>
        <p:spPr>
          <a:xfrm>
            <a:off x="3163202" y="3178299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845F5F5D-AB92-4FE0-B9EA-BF9A0EE2624F}"/>
              </a:ext>
            </a:extLst>
          </p:cNvPr>
          <p:cNvSpPr/>
          <p:nvPr/>
        </p:nvSpPr>
        <p:spPr>
          <a:xfrm>
            <a:off x="728436" y="3178299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9E95EC4-6E86-4C8E-9B9B-28FB7F653F38}"/>
              </a:ext>
            </a:extLst>
          </p:cNvPr>
          <p:cNvCxnSpPr>
            <a:cxnSpLocks/>
            <a:stCxn id="83" idx="2"/>
            <a:endCxn id="92" idx="0"/>
          </p:cNvCxnSpPr>
          <p:nvPr/>
        </p:nvCxnSpPr>
        <p:spPr>
          <a:xfrm>
            <a:off x="4207777" y="2580984"/>
            <a:ext cx="0" cy="597315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4140E1E-A9A7-45FC-8539-5C3C1992836D}"/>
              </a:ext>
            </a:extLst>
          </p:cNvPr>
          <p:cNvCxnSpPr>
            <a:cxnSpLocks/>
            <a:stCxn id="80" idx="2"/>
            <a:endCxn id="96" idx="0"/>
          </p:cNvCxnSpPr>
          <p:nvPr/>
        </p:nvCxnSpPr>
        <p:spPr>
          <a:xfrm flipH="1">
            <a:off x="1773011" y="2580984"/>
            <a:ext cx="1" cy="597315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6003578-3D56-4D2D-87D6-65BF632C39A3}"/>
              </a:ext>
            </a:extLst>
          </p:cNvPr>
          <p:cNvSpPr/>
          <p:nvPr/>
        </p:nvSpPr>
        <p:spPr>
          <a:xfrm>
            <a:off x="728435" y="4137374"/>
            <a:ext cx="2089149" cy="361760"/>
          </a:xfrm>
          <a:prstGeom prst="roundRect">
            <a:avLst>
              <a:gd name="adj" fmla="val 6940"/>
            </a:avLst>
          </a:prstGeom>
          <a:ln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KoconutEquatable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AF06624A-CB0C-493F-ABA9-80985B82485E}"/>
              </a:ext>
            </a:extLst>
          </p:cNvPr>
          <p:cNvCxnSpPr>
            <a:cxnSpLocks/>
            <a:stCxn id="80" idx="1"/>
            <a:endCxn id="102" idx="1"/>
          </p:cNvCxnSpPr>
          <p:nvPr/>
        </p:nvCxnSpPr>
        <p:spPr>
          <a:xfrm rot="10800000" flipV="1">
            <a:off x="728435" y="2400104"/>
            <a:ext cx="2" cy="1918150"/>
          </a:xfrm>
          <a:prstGeom prst="bentConnector3">
            <a:avLst>
              <a:gd name="adj1" fmla="val 11430100000"/>
            </a:avLst>
          </a:prstGeom>
          <a:ln w="190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68E38B20-186C-4F82-A893-2218EA4EEF85}"/>
              </a:ext>
            </a:extLst>
          </p:cNvPr>
          <p:cNvCxnSpPr>
            <a:cxnSpLocks/>
            <a:stCxn id="83" idx="1"/>
            <a:endCxn id="102" idx="3"/>
          </p:cNvCxnSpPr>
          <p:nvPr/>
        </p:nvCxnSpPr>
        <p:spPr>
          <a:xfrm rot="10800000" flipV="1">
            <a:off x="2817584" y="2400104"/>
            <a:ext cx="345618" cy="191815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F503FEAF-267E-4C44-A93F-15BB07A63F48}"/>
              </a:ext>
            </a:extLst>
          </p:cNvPr>
          <p:cNvCxnSpPr>
            <a:cxnSpLocks/>
            <a:stCxn id="92" idx="2"/>
            <a:endCxn id="102" idx="3"/>
          </p:cNvCxnSpPr>
          <p:nvPr/>
        </p:nvCxnSpPr>
        <p:spPr>
          <a:xfrm rot="5400000">
            <a:off x="3123584" y="3234060"/>
            <a:ext cx="778195" cy="1390193"/>
          </a:xfrm>
          <a:prstGeom prst="bentConnector2">
            <a:avLst/>
          </a:prstGeom>
          <a:ln w="190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FC41080E-7D4F-4138-881D-7DFDDF2178B9}"/>
              </a:ext>
            </a:extLst>
          </p:cNvPr>
          <p:cNvCxnSpPr>
            <a:cxnSpLocks/>
            <a:stCxn id="96" idx="2"/>
            <a:endCxn id="102" idx="0"/>
          </p:cNvCxnSpPr>
          <p:nvPr/>
        </p:nvCxnSpPr>
        <p:spPr>
          <a:xfrm flipH="1">
            <a:off x="1773010" y="3540059"/>
            <a:ext cx="1" cy="597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28" name="사각형: 둥근 모서리 1027">
            <a:extLst>
              <a:ext uri="{FF2B5EF4-FFF2-40B4-BE49-F238E27FC236}">
                <a16:creationId xmlns:a16="http://schemas.microsoft.com/office/drawing/2014/main" id="{E5DB11F1-4409-4332-A4A8-5BE1C9479929}"/>
              </a:ext>
            </a:extLst>
          </p:cNvPr>
          <p:cNvSpPr/>
          <p:nvPr/>
        </p:nvSpPr>
        <p:spPr>
          <a:xfrm>
            <a:off x="5578343" y="2167318"/>
            <a:ext cx="2089149" cy="361760"/>
          </a:xfrm>
          <a:prstGeom prst="roundRect">
            <a:avLst>
              <a:gd name="adj" fmla="val 694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KoconutIterable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" name="사각형: 둥근 모서리 1033">
            <a:extLst>
              <a:ext uri="{FF2B5EF4-FFF2-40B4-BE49-F238E27FC236}">
                <a16:creationId xmlns:a16="http://schemas.microsoft.com/office/drawing/2014/main" id="{DC9CBC99-3BFA-4345-B866-FE0D9361AE60}"/>
              </a:ext>
            </a:extLst>
          </p:cNvPr>
          <p:cNvSpPr/>
          <p:nvPr/>
        </p:nvSpPr>
        <p:spPr>
          <a:xfrm>
            <a:off x="5578343" y="3178298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KoconutCollection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F25E8288-6162-44CD-9822-3C87C493348F}"/>
              </a:ext>
            </a:extLst>
          </p:cNvPr>
          <p:cNvSpPr/>
          <p:nvPr/>
        </p:nvSpPr>
        <p:spPr>
          <a:xfrm>
            <a:off x="7992989" y="5096033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KoconutMap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056F58F7-9B7F-411A-87BB-5DF8AFF914A8}"/>
              </a:ext>
            </a:extLst>
          </p:cNvPr>
          <p:cNvSpPr/>
          <p:nvPr/>
        </p:nvSpPr>
        <p:spPr>
          <a:xfrm>
            <a:off x="3163202" y="5096448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KoconutArray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ECE4325D-5D6E-4536-B9FF-10140CAE2927}"/>
              </a:ext>
            </a:extLst>
          </p:cNvPr>
          <p:cNvSpPr/>
          <p:nvPr/>
        </p:nvSpPr>
        <p:spPr>
          <a:xfrm>
            <a:off x="5578096" y="5096448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KoconutSet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246EB0AA-F8C2-4CBD-B619-06964C9B0368}"/>
              </a:ext>
            </a:extLst>
          </p:cNvPr>
          <p:cNvCxnSpPr>
            <a:cxnSpLocks/>
            <a:stCxn id="157" idx="0"/>
            <a:endCxn id="1034" idx="2"/>
          </p:cNvCxnSpPr>
          <p:nvPr/>
        </p:nvCxnSpPr>
        <p:spPr>
          <a:xfrm rot="5400000" flipH="1" flipV="1">
            <a:off x="4637152" y="3110683"/>
            <a:ext cx="1556390" cy="2415141"/>
          </a:xfrm>
          <a:prstGeom prst="bentConnector3">
            <a:avLst>
              <a:gd name="adj1" fmla="val 4069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6B4519D2-29A5-437D-A3DA-C0D6E8E4C553}"/>
              </a:ext>
            </a:extLst>
          </p:cNvPr>
          <p:cNvCxnSpPr>
            <a:cxnSpLocks/>
            <a:stCxn id="158" idx="0"/>
            <a:endCxn id="1034" idx="2"/>
          </p:cNvCxnSpPr>
          <p:nvPr/>
        </p:nvCxnSpPr>
        <p:spPr>
          <a:xfrm flipV="1">
            <a:off x="6622671" y="3540058"/>
            <a:ext cx="247" cy="15563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5" name="사각형: 둥근 모서리 1084">
            <a:extLst>
              <a:ext uri="{FF2B5EF4-FFF2-40B4-BE49-F238E27FC236}">
                <a16:creationId xmlns:a16="http://schemas.microsoft.com/office/drawing/2014/main" id="{FBBB9EFF-C928-425A-9056-0B6A9E7B578E}"/>
              </a:ext>
            </a:extLst>
          </p:cNvPr>
          <p:cNvSpPr/>
          <p:nvPr/>
        </p:nvSpPr>
        <p:spPr>
          <a:xfrm>
            <a:off x="3163201" y="6054692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사각형: 둥근 모서리 205">
            <a:extLst>
              <a:ext uri="{FF2B5EF4-FFF2-40B4-BE49-F238E27FC236}">
                <a16:creationId xmlns:a16="http://schemas.microsoft.com/office/drawing/2014/main" id="{2245F479-AB61-41A1-BA3A-A7B2ACC00EED}"/>
              </a:ext>
            </a:extLst>
          </p:cNvPr>
          <p:cNvSpPr/>
          <p:nvPr/>
        </p:nvSpPr>
        <p:spPr>
          <a:xfrm>
            <a:off x="5578093" y="6054692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B8BBFAAE-7025-4A20-840F-4399975BD6C7}"/>
              </a:ext>
            </a:extLst>
          </p:cNvPr>
          <p:cNvSpPr/>
          <p:nvPr/>
        </p:nvSpPr>
        <p:spPr>
          <a:xfrm>
            <a:off x="7992988" y="6054692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6A66ABD3-7E56-4355-9772-DE725CB22E2F}"/>
              </a:ext>
            </a:extLst>
          </p:cNvPr>
          <p:cNvCxnSpPr>
            <a:cxnSpLocks/>
            <a:stCxn id="1085" idx="0"/>
            <a:endCxn id="157" idx="2"/>
          </p:cNvCxnSpPr>
          <p:nvPr/>
        </p:nvCxnSpPr>
        <p:spPr>
          <a:xfrm flipV="1">
            <a:off x="4207776" y="5458208"/>
            <a:ext cx="1" cy="596484"/>
          </a:xfrm>
          <a:prstGeom prst="straightConnector1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B9F68CAE-4AFF-4D64-93E8-4AB866B85D8E}"/>
              </a:ext>
            </a:extLst>
          </p:cNvPr>
          <p:cNvCxnSpPr>
            <a:cxnSpLocks/>
            <a:stCxn id="206" idx="0"/>
            <a:endCxn id="158" idx="2"/>
          </p:cNvCxnSpPr>
          <p:nvPr/>
        </p:nvCxnSpPr>
        <p:spPr>
          <a:xfrm flipV="1">
            <a:off x="6622668" y="5458208"/>
            <a:ext cx="3" cy="596484"/>
          </a:xfrm>
          <a:prstGeom prst="straightConnector1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E4879BE1-C0AE-4DFC-A1D3-A303B056DBC3}"/>
              </a:ext>
            </a:extLst>
          </p:cNvPr>
          <p:cNvCxnSpPr>
            <a:cxnSpLocks/>
            <a:stCxn id="207" idx="0"/>
            <a:endCxn id="147" idx="2"/>
          </p:cNvCxnSpPr>
          <p:nvPr/>
        </p:nvCxnSpPr>
        <p:spPr>
          <a:xfrm flipV="1">
            <a:off x="9037563" y="5457793"/>
            <a:ext cx="1" cy="596899"/>
          </a:xfrm>
          <a:prstGeom prst="straightConnector1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0F8D044-1338-482A-A223-0A23F9760141}"/>
              </a:ext>
            </a:extLst>
          </p:cNvPr>
          <p:cNvCxnSpPr>
            <a:cxnSpLocks/>
            <a:stCxn id="1034" idx="0"/>
            <a:endCxn id="1028" idx="2"/>
          </p:cNvCxnSpPr>
          <p:nvPr/>
        </p:nvCxnSpPr>
        <p:spPr>
          <a:xfrm flipV="1">
            <a:off x="6622918" y="2529078"/>
            <a:ext cx="0" cy="649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5D4D880-F340-4A4D-B7BE-1F777676342C}"/>
              </a:ext>
            </a:extLst>
          </p:cNvPr>
          <p:cNvCxnSpPr>
            <a:cxnSpLocks/>
            <a:stCxn id="1028" idx="0"/>
            <a:endCxn id="74" idx="2"/>
          </p:cNvCxnSpPr>
          <p:nvPr/>
        </p:nvCxnSpPr>
        <p:spPr>
          <a:xfrm flipV="1">
            <a:off x="6622918" y="1621909"/>
            <a:ext cx="0" cy="545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CDD224F-AFD3-4897-85BF-45B9D036FDBB}"/>
              </a:ext>
            </a:extLst>
          </p:cNvPr>
          <p:cNvCxnSpPr>
            <a:cxnSpLocks/>
            <a:stCxn id="147" idx="0"/>
            <a:endCxn id="1028" idx="3"/>
          </p:cNvCxnSpPr>
          <p:nvPr/>
        </p:nvCxnSpPr>
        <p:spPr>
          <a:xfrm rot="16200000" flipV="1">
            <a:off x="6978611" y="3037080"/>
            <a:ext cx="2747835" cy="13700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4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A48CFDD-7A33-48AA-AE79-6AD31EFD2401}"/>
              </a:ext>
            </a:extLst>
          </p:cNvPr>
          <p:cNvGrpSpPr/>
          <p:nvPr/>
        </p:nvGrpSpPr>
        <p:grpSpPr>
          <a:xfrm>
            <a:off x="2341830" y="1856714"/>
            <a:ext cx="6050732" cy="2438400"/>
            <a:chOff x="2341830" y="1856714"/>
            <a:chExt cx="6050732" cy="24384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769766B-1231-4466-A64A-A140BF3CD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1830" y="1856714"/>
              <a:ext cx="2438400" cy="2438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6BF91A-50EA-4400-9482-FC31FEDACE18}"/>
                </a:ext>
              </a:extLst>
            </p:cNvPr>
            <p:cNvSpPr txBox="1"/>
            <p:nvPr/>
          </p:nvSpPr>
          <p:spPr>
            <a:xfrm>
              <a:off x="4526731" y="2967273"/>
              <a:ext cx="386583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b="1" dirty="0" err="1">
                  <a:solidFill>
                    <a:srgbClr val="A48160"/>
                  </a:solidFill>
                  <a:latin typeface="Algerian" panose="04020705040A02060702" pitchFamily="82" charset="0"/>
                </a:rPr>
                <a:t>Koconut</a:t>
              </a:r>
              <a:endParaRPr lang="ko-KR" altLang="en-US" sz="6600" b="1" dirty="0">
                <a:solidFill>
                  <a:srgbClr val="A48160"/>
                </a:solidFill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980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37</Words>
  <Application>Microsoft Office PowerPoint</Application>
  <PresentationFormat>와이드스크린</PresentationFormat>
  <Paragraphs>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Algerian</vt:lpstr>
      <vt:lpstr>Arial</vt:lpstr>
      <vt:lpstr>Times New Roman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SangHun</dc:creator>
  <cp:lastModifiedBy>이상훈</cp:lastModifiedBy>
  <cp:revision>12</cp:revision>
  <dcterms:created xsi:type="dcterms:W3CDTF">2020-08-25T13:05:27Z</dcterms:created>
  <dcterms:modified xsi:type="dcterms:W3CDTF">2021-10-21T14:51:02Z</dcterms:modified>
</cp:coreProperties>
</file>