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014"/>
    <a:srgbClr val="EC9706"/>
    <a:srgbClr val="98F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5A46F-D1ED-4E82-A231-F2C125C75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3DD59-353F-4292-A2B0-A9E55D81A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8915C-9A3F-416C-96F0-F0B653D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23A00-4AD9-40D7-8D18-1AC59603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0F702-9CFA-4FF4-9094-A3BA697C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1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30C3-9D1C-48A2-8DA9-350CB875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E5009E-1001-4485-A610-614A5907F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2CA75-9506-4359-8D2A-BC861B73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B230F-8D41-4E44-843B-7623057A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1CC0C-0287-4E43-A55A-C84C79B3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9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850A82-CA09-4017-BBE3-808BF904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43FF3-91EE-4D0A-9406-BCBBA10F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EE3EA-9440-447E-B0D6-DB3838F3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49F16-533C-4986-A493-D9FB919C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59E02-F2F8-40D6-A844-FF393248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9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C5DD-B894-4606-B5D1-4D0C3D11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9BC43-1CCF-416B-9621-89865F0F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9C63D-19C9-4AC4-8FD5-E7461581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F00C6-3C33-4425-92BF-31C3681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58C63-36CB-4F05-83B9-EE9FEBC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9CA2C-A2C3-4094-B78C-2C3D0641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AD4E2-A011-49B6-A7E7-8A5C5B5A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B66CA-76D4-47D5-95E9-2BA8D9C5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E5E8A-E894-4068-966C-429569F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9ABE6-F010-47D9-A41B-9C31F281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6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D6203-2729-47FE-9A94-F9F2CE98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935FD-61DE-4766-AE39-B1E7C2C24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37C621-9018-47BF-858D-321AA6C47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E5680-0527-4A88-92B7-99060768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FF77A-8A8F-4D6B-9085-11AA8780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D4D99-8CF5-4BA7-8978-6C3B0A57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6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A5A23-8604-46CB-A9F6-53457EFB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55374-2777-4C4B-B711-DC655630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80FF6-32CF-4378-8887-DE3F1CD6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810426-10B7-4744-9AD5-795A7807D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F24B7D-C324-4758-A392-8EA7E9D3E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CB47D3-DC9C-47C8-A4E3-D5A7EEBB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6B6566-CFDA-4B48-8BD7-54E6788B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9C8EBA-B0AE-40CF-B58E-F095168D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2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B17BE-46F5-4853-8DE5-A9D9CA9E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68E856-2CF4-4AD4-9476-EA4C024A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A27AE-F5D3-47FA-B3DF-DE995DA7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03AA8-D954-41FF-AD67-58DD0342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F4C6AD-2668-468D-A151-84C6D1A0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1E1FB6-FAC5-4427-A4EF-B402CA4C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D8EA73-9F2B-4A3D-896C-70653026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9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BAE20-D1F5-461E-82A5-B151E9E1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46E4E-FCC5-48A8-817F-0C69EC56B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DC3D6-AB27-477F-AA6D-B75E1E8E8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84A21-2377-4F79-8FA7-0DB25CBF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B4BF1-968F-4D23-9F78-D3E25E64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9260B-5CE8-4CA4-9E93-662D532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4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B518D-F02B-49F4-987F-F05D0E48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0DD96-1622-465A-92F3-DAFE02B6F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B8E86-74C7-4731-B0C8-53FEB5EC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CB490-32B2-4D28-80CE-0CE39BB2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BDA4BE-46BF-42DD-A01B-6A17351D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C2E41-D2AD-4E5C-A4AC-BC7EC11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8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DE249E-BD7B-4A6C-8700-A3763B58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66622-39A7-4B62-8F76-3EF89E2F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E8D3B-2CBF-4BBA-8297-8798EEEDF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6328-AFAE-47CB-BF6E-581348C3454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8783F-2D9A-4ADB-BB4D-B26B623F2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A4A0D-C94D-4160-8862-7EDAAE58D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F474-1B83-4587-B251-38276A74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0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hades of Orange Color with Names and HTML, Hex, RGB Codes">
            <a:extLst>
              <a:ext uri="{FF2B5EF4-FFF2-40B4-BE49-F238E27FC236}">
                <a16:creationId xmlns:a16="http://schemas.microsoft.com/office/drawing/2014/main" id="{D546C8BF-A14E-4265-9D2E-A4FAB70BD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0"/>
            <a:ext cx="8180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AF0F69-F6A1-428E-A0FD-DAF0195AAC35}"/>
              </a:ext>
            </a:extLst>
          </p:cNvPr>
          <p:cNvGrpSpPr/>
          <p:nvPr/>
        </p:nvGrpSpPr>
        <p:grpSpPr>
          <a:xfrm>
            <a:off x="2127584" y="2167650"/>
            <a:ext cx="8286416" cy="2522699"/>
            <a:chOff x="3492349" y="8400611"/>
            <a:chExt cx="8286416" cy="252269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BC934B-9214-40C7-81FB-6AAC756E0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00" t="14064" r="15098" b="14573"/>
            <a:stretch/>
          </p:blipFill>
          <p:spPr>
            <a:xfrm>
              <a:off x="3492349" y="8400611"/>
              <a:ext cx="2463951" cy="2522699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E26D1-3EB4-4AF2-BBE7-316D7929F10B}"/>
                </a:ext>
              </a:extLst>
            </p:cNvPr>
            <p:cNvSpPr txBox="1"/>
            <p:nvPr/>
          </p:nvSpPr>
          <p:spPr>
            <a:xfrm>
              <a:off x="5956300" y="8877131"/>
              <a:ext cx="58224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b="1" u="sng" dirty="0">
                  <a:solidFill>
                    <a:srgbClr val="ED7014"/>
                  </a:solidFill>
                  <a:latin typeface="Arial Black" panose="020B0A04020102020204" pitchFamily="34" charset="0"/>
                  <a:ea typeface="HY목각파임B" panose="02030600000101010101" pitchFamily="18" charset="-127"/>
                </a:rPr>
                <a:t>Rounder</a:t>
              </a:r>
              <a:endParaRPr lang="ko-KR" altLang="en-US" sz="6000" b="1" u="sng" dirty="0">
                <a:solidFill>
                  <a:srgbClr val="ED7014"/>
                </a:solidFill>
                <a:latin typeface="Arial Black" panose="020B0A04020102020204" pitchFamily="34" charset="0"/>
                <a:ea typeface="HY목각파임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83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이상훈</dc:creator>
  <cp:lastModifiedBy>이상훈</cp:lastModifiedBy>
  <cp:revision>2</cp:revision>
  <dcterms:created xsi:type="dcterms:W3CDTF">2020-09-22T06:22:40Z</dcterms:created>
  <dcterms:modified xsi:type="dcterms:W3CDTF">2020-09-22T06:39:53Z</dcterms:modified>
</cp:coreProperties>
</file>