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/>
    <p:restoredTop sz="94650"/>
  </p:normalViewPr>
  <p:slideViewPr>
    <p:cSldViewPr snapToGrid="0" snapToObjects="1">
      <p:cViewPr>
        <p:scale>
          <a:sx n="119" d="100"/>
          <a:sy n="119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99B2-5D28-5C45-8331-115D6658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C8279-04B1-3D4C-AF9C-B7B7DD057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F701-C860-8849-9F67-05B41EDA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4951-9304-C249-BEB6-2BD6B50B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BCF9B-20C2-7142-9543-D6DB1E62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F7FF-60B3-2B49-AC47-2706CA0E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1367D-ACEE-C240-895B-256101F8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54F2-3CF3-E14D-9DE0-E2DEF588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1C3BA-7D04-974E-A79A-2CDC35D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C4FAD-DC8C-DA4C-B5EB-7BD17F39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7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F1791-B6FB-3946-B9FD-1BBB5F7D4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A8FF-A7A9-4E41-A1A8-3020A879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12984-D368-6544-9F8E-EB9D94B6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338D-E689-E040-A5A3-B8F01CBD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ECB80-17DD-BF4E-A505-B50C095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466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4AED-555C-F347-96FA-E175EB30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34895-8210-9242-84D3-726442F5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EB41D-AE75-594B-83A9-351CA422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4FDB5-EF22-C242-9A61-C6E7D9C9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C505A-AF95-BB41-ACA6-36A649C1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2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2CB6-AA8D-734D-9165-D691FF8A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9EE24-6ACA-0148-BFE0-33F83F5D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41FA5-C968-DF48-9F7C-4537622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4AD07-C515-004B-A1B0-EB455057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F341-4FB5-3A48-AF22-158EF05C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8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92C3B-01A9-D14F-9557-17E26102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F24E-1E8E-4549-9F7D-2E80C723B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8F878-5CD4-6E44-BD25-FB934205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10A64-0B1F-6F4D-9F6E-E307246D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CE907-AF42-1E46-BE48-B61FFA4F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43695-C94F-2B4A-8A8A-932ECA10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24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18BD-215D-9D48-A310-0C136C89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B052D-3A35-B94B-9091-B05FB597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34474-06AD-094F-9814-61BB384E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5E226-12BD-FD49-9609-CE98C022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BA886-AC08-C04F-A480-B1A32A3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DD2C3-C590-AD4C-B4E4-A5651A31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A144A2-4D5F-0543-926C-881E79C8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ED7202-723C-E84A-BD64-C7103E7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788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C50BB-6B35-B84E-82EB-602E315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5BAE23-4F55-9547-B4BA-C18DD18A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A38599-109B-444A-AE71-76B6144D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9271E-42CA-F249-A7A6-5B971244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51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B8331-0710-4444-AE2F-DBADC52B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61B67-5718-D34C-8CCC-0046DC11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867A5-0A33-6F44-B8A4-287426B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082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216D-3DF6-7D42-B55C-DC71A3C8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2B15-476A-9844-BDEE-BBA84ED8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87A4-B20C-7B49-AB52-EC52A82C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F51B5-37AD-BF43-96BC-9ED12972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2D448-1628-8E4D-9C22-26425036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3877C-77C7-CC4A-B9A3-BDD8B4C5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8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4CC95-7E7F-F34B-A6E7-01B56847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4A344-6716-2C4D-BE21-05405D6B6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9487E-DF0D-0041-8F6F-75F09A40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C44A6-F7BB-8B43-B8FE-231B3C74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0E02-7150-1041-885B-E17FBDB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F821B-DB65-E142-B9D9-10A6E3CA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0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0A689-FBA2-2647-9F25-0D023B1C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75093-8B15-494C-B45E-9C4EAE49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54C88-EF60-7A4D-BC0D-B598C43C1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1BC0-946A-A349-BA60-13D2125BA0C2}" type="datetimeFigureOut">
              <a:rPr kumimoji="1" lang="ko-Kore-KR" altLang="en-US" smtClean="0"/>
              <a:t>2022. 3. 6.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A451A-72A1-774E-AB88-1B5BF057E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8E109-7780-4C48-B202-75F80F66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FD3F-822E-6A40-B0AB-6905837B37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24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B3B378-4C25-A340-B3ED-73D96A16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78" y="595993"/>
            <a:ext cx="5590843" cy="566601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79E0119-1AE1-5142-8F95-FCB3CBFF7D1E}"/>
              </a:ext>
            </a:extLst>
          </p:cNvPr>
          <p:cNvSpPr/>
          <p:nvPr/>
        </p:nvSpPr>
        <p:spPr>
          <a:xfrm>
            <a:off x="3796145" y="2216727"/>
            <a:ext cx="2854037" cy="39716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505FAEBA-B4DB-D84B-971A-DDD1F8CC44C8}"/>
              </a:ext>
            </a:extLst>
          </p:cNvPr>
          <p:cNvSpPr/>
          <p:nvPr/>
        </p:nvSpPr>
        <p:spPr>
          <a:xfrm>
            <a:off x="3796145" y="3736108"/>
            <a:ext cx="3805382" cy="39716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7D7D019-3C08-1646-BFF2-5C5BAA6395FE}"/>
              </a:ext>
            </a:extLst>
          </p:cNvPr>
          <p:cNvSpPr/>
          <p:nvPr/>
        </p:nvSpPr>
        <p:spPr>
          <a:xfrm>
            <a:off x="3796144" y="5555424"/>
            <a:ext cx="4932220" cy="39716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호 8">
            <a:extLst>
              <a:ext uri="{FF2B5EF4-FFF2-40B4-BE49-F238E27FC236}">
                <a16:creationId xmlns:a16="http://schemas.microsoft.com/office/drawing/2014/main" id="{F1EB83BF-A032-2343-A399-B35A05040E94}"/>
              </a:ext>
            </a:extLst>
          </p:cNvPr>
          <p:cNvSpPr/>
          <p:nvPr/>
        </p:nvSpPr>
        <p:spPr>
          <a:xfrm>
            <a:off x="3158835" y="905412"/>
            <a:ext cx="1151526" cy="1477817"/>
          </a:xfrm>
          <a:prstGeom prst="arc">
            <a:avLst>
              <a:gd name="adj1" fmla="val 5156910"/>
              <a:gd name="adj2" fmla="val 14954377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호 10">
            <a:extLst>
              <a:ext uri="{FF2B5EF4-FFF2-40B4-BE49-F238E27FC236}">
                <a16:creationId xmlns:a16="http://schemas.microsoft.com/office/drawing/2014/main" id="{BB6CBAEE-31AF-244E-A61C-125662058FEE}"/>
              </a:ext>
            </a:extLst>
          </p:cNvPr>
          <p:cNvSpPr/>
          <p:nvPr/>
        </p:nvSpPr>
        <p:spPr>
          <a:xfrm>
            <a:off x="6613234" y="2096655"/>
            <a:ext cx="1717965" cy="1884218"/>
          </a:xfrm>
          <a:prstGeom prst="arc">
            <a:avLst>
              <a:gd name="adj1" fmla="val 15169912"/>
              <a:gd name="adj2" fmla="val 487409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C9A35CD7-BD58-0B48-9E33-D980CAD97AC6}"/>
              </a:ext>
            </a:extLst>
          </p:cNvPr>
          <p:cNvSpPr/>
          <p:nvPr/>
        </p:nvSpPr>
        <p:spPr>
          <a:xfrm>
            <a:off x="3066473" y="3574473"/>
            <a:ext cx="1243888" cy="2211613"/>
          </a:xfrm>
          <a:prstGeom prst="arc">
            <a:avLst>
              <a:gd name="adj1" fmla="val 5156910"/>
              <a:gd name="adj2" fmla="val 15290208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9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9ABE552-47EA-204A-8F3D-C432AAFC5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33" y="434147"/>
            <a:ext cx="5851641" cy="4797898"/>
          </a:xfrm>
        </p:spPr>
      </p:pic>
    </p:spTree>
    <p:extLst>
      <p:ext uri="{BB962C8B-B14F-4D97-AF65-F5344CB8AC3E}">
        <p14:creationId xmlns:p14="http://schemas.microsoft.com/office/powerpoint/2010/main" val="41003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이상훈</cp:lastModifiedBy>
  <cp:revision>6</cp:revision>
  <dcterms:created xsi:type="dcterms:W3CDTF">2022-03-06T07:37:09Z</dcterms:created>
  <dcterms:modified xsi:type="dcterms:W3CDTF">2022-03-06T09:04:14Z</dcterms:modified>
</cp:coreProperties>
</file>