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299" autoAdjust="0"/>
  </p:normalViewPr>
  <p:slideViewPr>
    <p:cSldViewPr snapToGrid="0">
      <p:cViewPr varScale="1">
        <p:scale>
          <a:sx n="81" d="100"/>
          <a:sy n="81" d="100"/>
        </p:scale>
        <p:origin x="2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8621-0A29-415A-943D-531A0FA2DA0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54B18-E2AE-4B79-8B45-8F830794EAD2}">
      <dgm:prSet/>
      <dgm:spPr/>
      <dgm:t>
        <a:bodyPr/>
        <a:lstStyle/>
        <a:p>
          <a:pPr>
            <a:defRPr cap="all"/>
          </a:pPr>
          <a:r>
            <a:rPr lang="de-DE"/>
            <a:t>In Github integriert</a:t>
          </a:r>
          <a:endParaRPr lang="en-US"/>
        </a:p>
      </dgm:t>
    </dgm:pt>
    <dgm:pt modelId="{78296BCB-4B44-41A2-9C1E-4AB34F133376}" type="parTrans" cxnId="{1939797A-3FC4-4CB1-BEE1-199AF0F8260A}">
      <dgm:prSet/>
      <dgm:spPr/>
      <dgm:t>
        <a:bodyPr/>
        <a:lstStyle/>
        <a:p>
          <a:endParaRPr lang="en-US"/>
        </a:p>
      </dgm:t>
    </dgm:pt>
    <dgm:pt modelId="{CB70A51C-E28A-4570-BCC3-311C9F75B8B1}" type="sibTrans" cxnId="{1939797A-3FC4-4CB1-BEE1-199AF0F8260A}">
      <dgm:prSet/>
      <dgm:spPr/>
      <dgm:t>
        <a:bodyPr/>
        <a:lstStyle/>
        <a:p>
          <a:endParaRPr lang="en-US"/>
        </a:p>
      </dgm:t>
    </dgm:pt>
    <dgm:pt modelId="{3C73E390-20E1-412B-9974-42BA4F9EAC92}">
      <dgm:prSet/>
      <dgm:spPr/>
      <dgm:t>
        <a:bodyPr/>
        <a:lstStyle/>
        <a:p>
          <a:pPr>
            <a:defRPr cap="all"/>
          </a:pPr>
          <a:r>
            <a:rPr lang="de-DE"/>
            <a:t>Flexibel bezüglich Workflows</a:t>
          </a:r>
          <a:endParaRPr lang="en-US"/>
        </a:p>
      </dgm:t>
    </dgm:pt>
    <dgm:pt modelId="{CFB1191D-BA55-428E-B33C-5DD44550A5AA}" type="parTrans" cxnId="{6D653387-35D2-4A41-A413-7B042EF2FF3C}">
      <dgm:prSet/>
      <dgm:spPr/>
      <dgm:t>
        <a:bodyPr/>
        <a:lstStyle/>
        <a:p>
          <a:endParaRPr lang="en-US"/>
        </a:p>
      </dgm:t>
    </dgm:pt>
    <dgm:pt modelId="{AE9F2067-C25A-41A3-916B-89E88CDA94D4}" type="sibTrans" cxnId="{6D653387-35D2-4A41-A413-7B042EF2FF3C}">
      <dgm:prSet/>
      <dgm:spPr/>
      <dgm:t>
        <a:bodyPr/>
        <a:lstStyle/>
        <a:p>
          <a:endParaRPr lang="en-US"/>
        </a:p>
      </dgm:t>
    </dgm:pt>
    <dgm:pt modelId="{F2153F35-D49C-4130-A1AD-213D4E37425E}">
      <dgm:prSet/>
      <dgm:spPr/>
      <dgm:t>
        <a:bodyPr/>
        <a:lstStyle/>
        <a:p>
          <a:pPr>
            <a:defRPr cap="all"/>
          </a:pPr>
          <a:r>
            <a:rPr lang="de-DE"/>
            <a:t>Vordefinierte Actions</a:t>
          </a:r>
          <a:endParaRPr lang="en-US"/>
        </a:p>
      </dgm:t>
    </dgm:pt>
    <dgm:pt modelId="{8EC6E95F-E255-4E25-9536-B2FC5A79AC81}" type="parTrans" cxnId="{AC9D0B06-26C9-4178-BCCD-87D9523F4047}">
      <dgm:prSet/>
      <dgm:spPr/>
      <dgm:t>
        <a:bodyPr/>
        <a:lstStyle/>
        <a:p>
          <a:endParaRPr lang="en-US"/>
        </a:p>
      </dgm:t>
    </dgm:pt>
    <dgm:pt modelId="{3E1CD746-5FB5-4761-A03F-D21E748FEAEE}" type="sibTrans" cxnId="{AC9D0B06-26C9-4178-BCCD-87D9523F4047}">
      <dgm:prSet/>
      <dgm:spPr/>
      <dgm:t>
        <a:bodyPr/>
        <a:lstStyle/>
        <a:p>
          <a:endParaRPr lang="en-US"/>
        </a:p>
      </dgm:t>
    </dgm:pt>
    <dgm:pt modelId="{A79C8E02-252E-47CA-B7B3-0301A8EE7CB3}">
      <dgm:prSet/>
      <dgm:spPr/>
      <dgm:t>
        <a:bodyPr/>
        <a:lstStyle/>
        <a:p>
          <a:pPr>
            <a:defRPr cap="all"/>
          </a:pPr>
          <a:r>
            <a:rPr lang="de-DE"/>
            <a:t>Automatisierung</a:t>
          </a:r>
          <a:endParaRPr lang="en-US"/>
        </a:p>
      </dgm:t>
    </dgm:pt>
    <dgm:pt modelId="{ECBD60B3-B063-4343-988F-344F8408BDA7}" type="parTrans" cxnId="{5DED8EC2-F3DA-4A06-AE04-E37188B3F864}">
      <dgm:prSet/>
      <dgm:spPr/>
      <dgm:t>
        <a:bodyPr/>
        <a:lstStyle/>
        <a:p>
          <a:endParaRPr lang="en-US"/>
        </a:p>
      </dgm:t>
    </dgm:pt>
    <dgm:pt modelId="{7D7FC594-A402-4DB4-86F0-972EFAC4428D}" type="sibTrans" cxnId="{5DED8EC2-F3DA-4A06-AE04-E37188B3F864}">
      <dgm:prSet/>
      <dgm:spPr/>
      <dgm:t>
        <a:bodyPr/>
        <a:lstStyle/>
        <a:p>
          <a:endParaRPr lang="en-US"/>
        </a:p>
      </dgm:t>
    </dgm:pt>
    <dgm:pt modelId="{7A00D01C-71E9-4B21-93CA-BAB94910FED9}">
      <dgm:prSet/>
      <dgm:spPr/>
      <dgm:t>
        <a:bodyPr/>
        <a:lstStyle/>
        <a:p>
          <a:pPr>
            <a:defRPr cap="all"/>
          </a:pPr>
          <a:r>
            <a:rPr lang="de-DE"/>
            <a:t>Kostenlos</a:t>
          </a:r>
          <a:endParaRPr lang="en-US"/>
        </a:p>
      </dgm:t>
    </dgm:pt>
    <dgm:pt modelId="{02C0E458-8A48-4FF8-AA23-70A4621C5B9B}" type="parTrans" cxnId="{29D827AC-B15B-40C4-8763-1E686D9E33B6}">
      <dgm:prSet/>
      <dgm:spPr/>
      <dgm:t>
        <a:bodyPr/>
        <a:lstStyle/>
        <a:p>
          <a:endParaRPr lang="en-US"/>
        </a:p>
      </dgm:t>
    </dgm:pt>
    <dgm:pt modelId="{186C51B9-BBCD-4097-83CE-2E93A8A77E70}" type="sibTrans" cxnId="{29D827AC-B15B-40C4-8763-1E686D9E33B6}">
      <dgm:prSet/>
      <dgm:spPr/>
      <dgm:t>
        <a:bodyPr/>
        <a:lstStyle/>
        <a:p>
          <a:endParaRPr lang="en-US"/>
        </a:p>
      </dgm:t>
    </dgm:pt>
    <dgm:pt modelId="{97BB5F3E-C44B-48F5-A0D4-1FDE34E1B697}" type="pres">
      <dgm:prSet presAssocID="{862B8621-0A29-415A-943D-531A0FA2DA0B}" presName="root" presStyleCnt="0">
        <dgm:presLayoutVars>
          <dgm:dir/>
          <dgm:resizeHandles val="exact"/>
        </dgm:presLayoutVars>
      </dgm:prSet>
      <dgm:spPr/>
    </dgm:pt>
    <dgm:pt modelId="{31FC026E-ECEA-456E-B9AA-813AC6F7C4A2}" type="pres">
      <dgm:prSet presAssocID="{27B54B18-E2AE-4B79-8B45-8F830794EAD2}" presName="compNode" presStyleCnt="0"/>
      <dgm:spPr/>
    </dgm:pt>
    <dgm:pt modelId="{53E098B9-8194-4401-A4D1-C44E5C38F370}" type="pres">
      <dgm:prSet presAssocID="{27B54B18-E2AE-4B79-8B45-8F830794EAD2}" presName="iconBgRect" presStyleLbl="bgShp" presStyleIdx="0" presStyleCnt="5"/>
      <dgm:spPr/>
    </dgm:pt>
    <dgm:pt modelId="{964ED703-A83E-42FC-8CD6-70087D02010F}" type="pres">
      <dgm:prSet presAssocID="{27B54B18-E2AE-4B79-8B45-8F830794EA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FDB50D-DA6D-445A-8EC9-5EBF6BC56F65}" type="pres">
      <dgm:prSet presAssocID="{27B54B18-E2AE-4B79-8B45-8F830794EAD2}" presName="spaceRect" presStyleCnt="0"/>
      <dgm:spPr/>
    </dgm:pt>
    <dgm:pt modelId="{3F773772-C253-4A12-AD6B-EFE9E3682D95}" type="pres">
      <dgm:prSet presAssocID="{27B54B18-E2AE-4B79-8B45-8F830794EAD2}" presName="textRect" presStyleLbl="revTx" presStyleIdx="0" presStyleCnt="5">
        <dgm:presLayoutVars>
          <dgm:chMax val="1"/>
          <dgm:chPref val="1"/>
        </dgm:presLayoutVars>
      </dgm:prSet>
      <dgm:spPr/>
    </dgm:pt>
    <dgm:pt modelId="{1E2C5DD5-A2A0-44E2-BC38-A677FFB22F5A}" type="pres">
      <dgm:prSet presAssocID="{CB70A51C-E28A-4570-BCC3-311C9F75B8B1}" presName="sibTrans" presStyleCnt="0"/>
      <dgm:spPr/>
    </dgm:pt>
    <dgm:pt modelId="{5770149F-9DB8-4E45-A0D4-783FA5514A24}" type="pres">
      <dgm:prSet presAssocID="{3C73E390-20E1-412B-9974-42BA4F9EAC92}" presName="compNode" presStyleCnt="0"/>
      <dgm:spPr/>
    </dgm:pt>
    <dgm:pt modelId="{29CB4A6A-DBC8-4D4C-9EA9-2FD6EC4F20F7}" type="pres">
      <dgm:prSet presAssocID="{3C73E390-20E1-412B-9974-42BA4F9EAC92}" presName="iconBgRect" presStyleLbl="bgShp" presStyleIdx="1" presStyleCnt="5"/>
      <dgm:spPr/>
    </dgm:pt>
    <dgm:pt modelId="{8BCC8136-BB72-4970-92CC-1A2F8A2F0CA0}" type="pres">
      <dgm:prSet presAssocID="{3C73E390-20E1-412B-9974-42BA4F9EAC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4125CD8-5952-4C25-9FB5-9FE1D2A06166}" type="pres">
      <dgm:prSet presAssocID="{3C73E390-20E1-412B-9974-42BA4F9EAC92}" presName="spaceRect" presStyleCnt="0"/>
      <dgm:spPr/>
    </dgm:pt>
    <dgm:pt modelId="{FB996659-1E08-4159-9A0F-901924F8041B}" type="pres">
      <dgm:prSet presAssocID="{3C73E390-20E1-412B-9974-42BA4F9EAC92}" presName="textRect" presStyleLbl="revTx" presStyleIdx="1" presStyleCnt="5">
        <dgm:presLayoutVars>
          <dgm:chMax val="1"/>
          <dgm:chPref val="1"/>
        </dgm:presLayoutVars>
      </dgm:prSet>
      <dgm:spPr/>
    </dgm:pt>
    <dgm:pt modelId="{629ADBED-5196-40CA-8FDF-8D097A4B1C7E}" type="pres">
      <dgm:prSet presAssocID="{AE9F2067-C25A-41A3-916B-89E88CDA94D4}" presName="sibTrans" presStyleCnt="0"/>
      <dgm:spPr/>
    </dgm:pt>
    <dgm:pt modelId="{F6068729-203B-4054-871C-C2456F5BA972}" type="pres">
      <dgm:prSet presAssocID="{F2153F35-D49C-4130-A1AD-213D4E37425E}" presName="compNode" presStyleCnt="0"/>
      <dgm:spPr/>
    </dgm:pt>
    <dgm:pt modelId="{D3BAC5F8-0EE4-429E-A39F-C3939FB500F9}" type="pres">
      <dgm:prSet presAssocID="{F2153F35-D49C-4130-A1AD-213D4E37425E}" presName="iconBgRect" presStyleLbl="bgShp" presStyleIdx="2" presStyleCnt="5"/>
      <dgm:spPr/>
    </dgm:pt>
    <dgm:pt modelId="{E85E2B08-2146-408C-946E-8743DE810E02}" type="pres">
      <dgm:prSet presAssocID="{F2153F35-D49C-4130-A1AD-213D4E3742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88C157-10BB-4B1B-9C42-4810907C1ABA}" type="pres">
      <dgm:prSet presAssocID="{F2153F35-D49C-4130-A1AD-213D4E37425E}" presName="spaceRect" presStyleCnt="0"/>
      <dgm:spPr/>
    </dgm:pt>
    <dgm:pt modelId="{86FB97FB-D892-4BDA-A470-9B476B329C88}" type="pres">
      <dgm:prSet presAssocID="{F2153F35-D49C-4130-A1AD-213D4E37425E}" presName="textRect" presStyleLbl="revTx" presStyleIdx="2" presStyleCnt="5">
        <dgm:presLayoutVars>
          <dgm:chMax val="1"/>
          <dgm:chPref val="1"/>
        </dgm:presLayoutVars>
      </dgm:prSet>
      <dgm:spPr/>
    </dgm:pt>
    <dgm:pt modelId="{D44703EA-723F-45D8-8419-84C76E4FA8D3}" type="pres">
      <dgm:prSet presAssocID="{3E1CD746-5FB5-4761-A03F-D21E748FEAEE}" presName="sibTrans" presStyleCnt="0"/>
      <dgm:spPr/>
    </dgm:pt>
    <dgm:pt modelId="{4BA38999-11BB-49C4-AFD1-3C18F9C8E646}" type="pres">
      <dgm:prSet presAssocID="{A79C8E02-252E-47CA-B7B3-0301A8EE7CB3}" presName="compNode" presStyleCnt="0"/>
      <dgm:spPr/>
    </dgm:pt>
    <dgm:pt modelId="{802A93CA-FAC4-47F0-AF28-F4E6B78BFDDF}" type="pres">
      <dgm:prSet presAssocID="{A79C8E02-252E-47CA-B7B3-0301A8EE7CB3}" presName="iconBgRect" presStyleLbl="bgShp" presStyleIdx="3" presStyleCnt="5"/>
      <dgm:spPr/>
    </dgm:pt>
    <dgm:pt modelId="{BB60B324-726B-4925-B3AF-77B0166B6C60}" type="pres">
      <dgm:prSet presAssocID="{A79C8E02-252E-47CA-B7B3-0301A8EE7C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0A0E4A9-085F-4BA1-BD5B-FFD34B338459}" type="pres">
      <dgm:prSet presAssocID="{A79C8E02-252E-47CA-B7B3-0301A8EE7CB3}" presName="spaceRect" presStyleCnt="0"/>
      <dgm:spPr/>
    </dgm:pt>
    <dgm:pt modelId="{4A2075B0-7C75-4D69-8AE3-603279D271D0}" type="pres">
      <dgm:prSet presAssocID="{A79C8E02-252E-47CA-B7B3-0301A8EE7CB3}" presName="textRect" presStyleLbl="revTx" presStyleIdx="3" presStyleCnt="5">
        <dgm:presLayoutVars>
          <dgm:chMax val="1"/>
          <dgm:chPref val="1"/>
        </dgm:presLayoutVars>
      </dgm:prSet>
      <dgm:spPr/>
    </dgm:pt>
    <dgm:pt modelId="{89422056-500A-4766-B0D4-7D4F1C4FB016}" type="pres">
      <dgm:prSet presAssocID="{7D7FC594-A402-4DB4-86F0-972EFAC4428D}" presName="sibTrans" presStyleCnt="0"/>
      <dgm:spPr/>
    </dgm:pt>
    <dgm:pt modelId="{C791CCA5-183E-4D3A-9915-48206BB54FD9}" type="pres">
      <dgm:prSet presAssocID="{7A00D01C-71E9-4B21-93CA-BAB94910FED9}" presName="compNode" presStyleCnt="0"/>
      <dgm:spPr/>
    </dgm:pt>
    <dgm:pt modelId="{631D1D97-E758-4A9B-9DDD-68F05F29CA60}" type="pres">
      <dgm:prSet presAssocID="{7A00D01C-71E9-4B21-93CA-BAB94910FED9}" presName="iconBgRect" presStyleLbl="bgShp" presStyleIdx="4" presStyleCnt="5"/>
      <dgm:spPr/>
    </dgm:pt>
    <dgm:pt modelId="{32BFC4E0-650E-4BA9-B248-B46DF668B372}" type="pres">
      <dgm:prSet presAssocID="{7A00D01C-71E9-4B21-93CA-BAB94910FE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86BE07-8679-46C1-9928-CF41EC205EE7}" type="pres">
      <dgm:prSet presAssocID="{7A00D01C-71E9-4B21-93CA-BAB94910FED9}" presName="spaceRect" presStyleCnt="0"/>
      <dgm:spPr/>
    </dgm:pt>
    <dgm:pt modelId="{933F0E34-A95F-4614-BDEB-30E1C03634BC}" type="pres">
      <dgm:prSet presAssocID="{7A00D01C-71E9-4B21-93CA-BAB94910FE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9D0B06-26C9-4178-BCCD-87D9523F4047}" srcId="{862B8621-0A29-415A-943D-531A0FA2DA0B}" destId="{F2153F35-D49C-4130-A1AD-213D4E37425E}" srcOrd="2" destOrd="0" parTransId="{8EC6E95F-E255-4E25-9536-B2FC5A79AC81}" sibTransId="{3E1CD746-5FB5-4761-A03F-D21E748FEAEE}"/>
    <dgm:cxn modelId="{48CB3C68-0D29-4129-8FC5-6CC7036A5F9A}" type="presOf" srcId="{A79C8E02-252E-47CA-B7B3-0301A8EE7CB3}" destId="{4A2075B0-7C75-4D69-8AE3-603279D271D0}" srcOrd="0" destOrd="0" presId="urn:microsoft.com/office/officeart/2018/5/layout/IconCircleLabelList"/>
    <dgm:cxn modelId="{97E30269-C68F-49B5-8C25-B78F32F1687C}" type="presOf" srcId="{F2153F35-D49C-4130-A1AD-213D4E37425E}" destId="{86FB97FB-D892-4BDA-A470-9B476B329C88}" srcOrd="0" destOrd="0" presId="urn:microsoft.com/office/officeart/2018/5/layout/IconCircleLabelList"/>
    <dgm:cxn modelId="{1939797A-3FC4-4CB1-BEE1-199AF0F8260A}" srcId="{862B8621-0A29-415A-943D-531A0FA2DA0B}" destId="{27B54B18-E2AE-4B79-8B45-8F830794EAD2}" srcOrd="0" destOrd="0" parTransId="{78296BCB-4B44-41A2-9C1E-4AB34F133376}" sibTransId="{CB70A51C-E28A-4570-BCC3-311C9F75B8B1}"/>
    <dgm:cxn modelId="{C9F13E7E-05A3-469D-9318-07087D2F8CDE}" type="presOf" srcId="{27B54B18-E2AE-4B79-8B45-8F830794EAD2}" destId="{3F773772-C253-4A12-AD6B-EFE9E3682D95}" srcOrd="0" destOrd="0" presId="urn:microsoft.com/office/officeart/2018/5/layout/IconCircleLabelList"/>
    <dgm:cxn modelId="{03D6CF85-F5D0-4A29-A55C-8CF80CA88790}" type="presOf" srcId="{7A00D01C-71E9-4B21-93CA-BAB94910FED9}" destId="{933F0E34-A95F-4614-BDEB-30E1C03634BC}" srcOrd="0" destOrd="0" presId="urn:microsoft.com/office/officeart/2018/5/layout/IconCircleLabelList"/>
    <dgm:cxn modelId="{6D653387-35D2-4A41-A413-7B042EF2FF3C}" srcId="{862B8621-0A29-415A-943D-531A0FA2DA0B}" destId="{3C73E390-20E1-412B-9974-42BA4F9EAC92}" srcOrd="1" destOrd="0" parTransId="{CFB1191D-BA55-428E-B33C-5DD44550A5AA}" sibTransId="{AE9F2067-C25A-41A3-916B-89E88CDA94D4}"/>
    <dgm:cxn modelId="{29D827AC-B15B-40C4-8763-1E686D9E33B6}" srcId="{862B8621-0A29-415A-943D-531A0FA2DA0B}" destId="{7A00D01C-71E9-4B21-93CA-BAB94910FED9}" srcOrd="4" destOrd="0" parTransId="{02C0E458-8A48-4FF8-AA23-70A4621C5B9B}" sibTransId="{186C51B9-BBCD-4097-83CE-2E93A8A77E70}"/>
    <dgm:cxn modelId="{5DED8EC2-F3DA-4A06-AE04-E37188B3F864}" srcId="{862B8621-0A29-415A-943D-531A0FA2DA0B}" destId="{A79C8E02-252E-47CA-B7B3-0301A8EE7CB3}" srcOrd="3" destOrd="0" parTransId="{ECBD60B3-B063-4343-988F-344F8408BDA7}" sibTransId="{7D7FC594-A402-4DB4-86F0-972EFAC4428D}"/>
    <dgm:cxn modelId="{141BBCDD-69F8-4646-8D88-22A5C465365C}" type="presOf" srcId="{862B8621-0A29-415A-943D-531A0FA2DA0B}" destId="{97BB5F3E-C44B-48F5-A0D4-1FDE34E1B697}" srcOrd="0" destOrd="0" presId="urn:microsoft.com/office/officeart/2018/5/layout/IconCircleLabelList"/>
    <dgm:cxn modelId="{C8D37FF7-DB6A-46BE-B869-8042EB6F1D41}" type="presOf" srcId="{3C73E390-20E1-412B-9974-42BA4F9EAC92}" destId="{FB996659-1E08-4159-9A0F-901924F8041B}" srcOrd="0" destOrd="0" presId="urn:microsoft.com/office/officeart/2018/5/layout/IconCircleLabelList"/>
    <dgm:cxn modelId="{80862168-1927-4C1B-BD5D-369A214791A2}" type="presParOf" srcId="{97BB5F3E-C44B-48F5-A0D4-1FDE34E1B697}" destId="{31FC026E-ECEA-456E-B9AA-813AC6F7C4A2}" srcOrd="0" destOrd="0" presId="urn:microsoft.com/office/officeart/2018/5/layout/IconCircleLabelList"/>
    <dgm:cxn modelId="{9C0D578B-F01F-46DE-BBAD-25D7943D97BB}" type="presParOf" srcId="{31FC026E-ECEA-456E-B9AA-813AC6F7C4A2}" destId="{53E098B9-8194-4401-A4D1-C44E5C38F370}" srcOrd="0" destOrd="0" presId="urn:microsoft.com/office/officeart/2018/5/layout/IconCircleLabelList"/>
    <dgm:cxn modelId="{D17B685D-AAB9-4442-9A90-CCC89CC24544}" type="presParOf" srcId="{31FC026E-ECEA-456E-B9AA-813AC6F7C4A2}" destId="{964ED703-A83E-42FC-8CD6-70087D02010F}" srcOrd="1" destOrd="0" presId="urn:microsoft.com/office/officeart/2018/5/layout/IconCircleLabelList"/>
    <dgm:cxn modelId="{A8210139-3193-4956-A931-A658ED8BD193}" type="presParOf" srcId="{31FC026E-ECEA-456E-B9AA-813AC6F7C4A2}" destId="{38FDB50D-DA6D-445A-8EC9-5EBF6BC56F65}" srcOrd="2" destOrd="0" presId="urn:microsoft.com/office/officeart/2018/5/layout/IconCircleLabelList"/>
    <dgm:cxn modelId="{DD1BED3C-0EBA-4BA8-AEBE-F19E1E616F4D}" type="presParOf" srcId="{31FC026E-ECEA-456E-B9AA-813AC6F7C4A2}" destId="{3F773772-C253-4A12-AD6B-EFE9E3682D95}" srcOrd="3" destOrd="0" presId="urn:microsoft.com/office/officeart/2018/5/layout/IconCircleLabelList"/>
    <dgm:cxn modelId="{40A21798-5BDF-4F07-8A69-9D4B39EDAC91}" type="presParOf" srcId="{97BB5F3E-C44B-48F5-A0D4-1FDE34E1B697}" destId="{1E2C5DD5-A2A0-44E2-BC38-A677FFB22F5A}" srcOrd="1" destOrd="0" presId="urn:microsoft.com/office/officeart/2018/5/layout/IconCircleLabelList"/>
    <dgm:cxn modelId="{C62DBBE3-ED30-42DE-B75C-BD9BF79BDC83}" type="presParOf" srcId="{97BB5F3E-C44B-48F5-A0D4-1FDE34E1B697}" destId="{5770149F-9DB8-4E45-A0D4-783FA5514A24}" srcOrd="2" destOrd="0" presId="urn:microsoft.com/office/officeart/2018/5/layout/IconCircleLabelList"/>
    <dgm:cxn modelId="{1E487DA6-D7C0-4E10-AB55-71DADC2B8DDE}" type="presParOf" srcId="{5770149F-9DB8-4E45-A0D4-783FA5514A24}" destId="{29CB4A6A-DBC8-4D4C-9EA9-2FD6EC4F20F7}" srcOrd="0" destOrd="0" presId="urn:microsoft.com/office/officeart/2018/5/layout/IconCircleLabelList"/>
    <dgm:cxn modelId="{37CDCCB8-D690-4437-8CE9-29223DA312CB}" type="presParOf" srcId="{5770149F-9DB8-4E45-A0D4-783FA5514A24}" destId="{8BCC8136-BB72-4970-92CC-1A2F8A2F0CA0}" srcOrd="1" destOrd="0" presId="urn:microsoft.com/office/officeart/2018/5/layout/IconCircleLabelList"/>
    <dgm:cxn modelId="{0489B284-69B7-4C26-8005-D320C1E2118C}" type="presParOf" srcId="{5770149F-9DB8-4E45-A0D4-783FA5514A24}" destId="{D4125CD8-5952-4C25-9FB5-9FE1D2A06166}" srcOrd="2" destOrd="0" presId="urn:microsoft.com/office/officeart/2018/5/layout/IconCircleLabelList"/>
    <dgm:cxn modelId="{9B754487-CA52-40CC-A38D-A5CC5DDE5E28}" type="presParOf" srcId="{5770149F-9DB8-4E45-A0D4-783FA5514A24}" destId="{FB996659-1E08-4159-9A0F-901924F8041B}" srcOrd="3" destOrd="0" presId="urn:microsoft.com/office/officeart/2018/5/layout/IconCircleLabelList"/>
    <dgm:cxn modelId="{29E28A4F-1311-4511-95F6-EC18BDA6D20C}" type="presParOf" srcId="{97BB5F3E-C44B-48F5-A0D4-1FDE34E1B697}" destId="{629ADBED-5196-40CA-8FDF-8D097A4B1C7E}" srcOrd="3" destOrd="0" presId="urn:microsoft.com/office/officeart/2018/5/layout/IconCircleLabelList"/>
    <dgm:cxn modelId="{D463D829-BC5F-4574-A188-F33B03998954}" type="presParOf" srcId="{97BB5F3E-C44B-48F5-A0D4-1FDE34E1B697}" destId="{F6068729-203B-4054-871C-C2456F5BA972}" srcOrd="4" destOrd="0" presId="urn:microsoft.com/office/officeart/2018/5/layout/IconCircleLabelList"/>
    <dgm:cxn modelId="{4AE288B3-5E10-4EA8-8889-0FAA1EB2A733}" type="presParOf" srcId="{F6068729-203B-4054-871C-C2456F5BA972}" destId="{D3BAC5F8-0EE4-429E-A39F-C3939FB500F9}" srcOrd="0" destOrd="0" presId="urn:microsoft.com/office/officeart/2018/5/layout/IconCircleLabelList"/>
    <dgm:cxn modelId="{24DC8640-4AEC-4BFE-99EA-27F5A9768D8E}" type="presParOf" srcId="{F6068729-203B-4054-871C-C2456F5BA972}" destId="{E85E2B08-2146-408C-946E-8743DE810E02}" srcOrd="1" destOrd="0" presId="urn:microsoft.com/office/officeart/2018/5/layout/IconCircleLabelList"/>
    <dgm:cxn modelId="{ABDD6BBC-5990-4443-A5F0-A2E0B8A1B15A}" type="presParOf" srcId="{F6068729-203B-4054-871C-C2456F5BA972}" destId="{A888C157-10BB-4B1B-9C42-4810907C1ABA}" srcOrd="2" destOrd="0" presId="urn:microsoft.com/office/officeart/2018/5/layout/IconCircleLabelList"/>
    <dgm:cxn modelId="{083D9056-72D3-412E-852C-BF131AD2DD93}" type="presParOf" srcId="{F6068729-203B-4054-871C-C2456F5BA972}" destId="{86FB97FB-D892-4BDA-A470-9B476B329C88}" srcOrd="3" destOrd="0" presId="urn:microsoft.com/office/officeart/2018/5/layout/IconCircleLabelList"/>
    <dgm:cxn modelId="{39398F38-F655-48DD-88AE-3EDF734888E2}" type="presParOf" srcId="{97BB5F3E-C44B-48F5-A0D4-1FDE34E1B697}" destId="{D44703EA-723F-45D8-8419-84C76E4FA8D3}" srcOrd="5" destOrd="0" presId="urn:microsoft.com/office/officeart/2018/5/layout/IconCircleLabelList"/>
    <dgm:cxn modelId="{E4388C15-851E-41D8-A1F6-8CEF69104DCA}" type="presParOf" srcId="{97BB5F3E-C44B-48F5-A0D4-1FDE34E1B697}" destId="{4BA38999-11BB-49C4-AFD1-3C18F9C8E646}" srcOrd="6" destOrd="0" presId="urn:microsoft.com/office/officeart/2018/5/layout/IconCircleLabelList"/>
    <dgm:cxn modelId="{76821C77-F6DC-4A1F-A4A3-1BA0FB38D80D}" type="presParOf" srcId="{4BA38999-11BB-49C4-AFD1-3C18F9C8E646}" destId="{802A93CA-FAC4-47F0-AF28-F4E6B78BFDDF}" srcOrd="0" destOrd="0" presId="urn:microsoft.com/office/officeart/2018/5/layout/IconCircleLabelList"/>
    <dgm:cxn modelId="{3502BCC8-6FAF-4584-BBEE-9F5269A10C6E}" type="presParOf" srcId="{4BA38999-11BB-49C4-AFD1-3C18F9C8E646}" destId="{BB60B324-726B-4925-B3AF-77B0166B6C60}" srcOrd="1" destOrd="0" presId="urn:microsoft.com/office/officeart/2018/5/layout/IconCircleLabelList"/>
    <dgm:cxn modelId="{FD3AA607-24D7-4BCD-835C-C7C6AA0A8F39}" type="presParOf" srcId="{4BA38999-11BB-49C4-AFD1-3C18F9C8E646}" destId="{40A0E4A9-085F-4BA1-BD5B-FFD34B338459}" srcOrd="2" destOrd="0" presId="urn:microsoft.com/office/officeart/2018/5/layout/IconCircleLabelList"/>
    <dgm:cxn modelId="{B03EDFE3-BA0F-4758-BED8-D1AF6EF81C89}" type="presParOf" srcId="{4BA38999-11BB-49C4-AFD1-3C18F9C8E646}" destId="{4A2075B0-7C75-4D69-8AE3-603279D271D0}" srcOrd="3" destOrd="0" presId="urn:microsoft.com/office/officeart/2018/5/layout/IconCircleLabelList"/>
    <dgm:cxn modelId="{902BC5B8-48C1-4E1C-80CA-36305612A530}" type="presParOf" srcId="{97BB5F3E-C44B-48F5-A0D4-1FDE34E1B697}" destId="{89422056-500A-4766-B0D4-7D4F1C4FB016}" srcOrd="7" destOrd="0" presId="urn:microsoft.com/office/officeart/2018/5/layout/IconCircleLabelList"/>
    <dgm:cxn modelId="{15104978-503A-4BF6-A586-7AD82552EB54}" type="presParOf" srcId="{97BB5F3E-C44B-48F5-A0D4-1FDE34E1B697}" destId="{C791CCA5-183E-4D3A-9915-48206BB54FD9}" srcOrd="8" destOrd="0" presId="urn:microsoft.com/office/officeart/2018/5/layout/IconCircleLabelList"/>
    <dgm:cxn modelId="{7F7C05FC-D40C-498E-8E2F-8CFDC936808C}" type="presParOf" srcId="{C791CCA5-183E-4D3A-9915-48206BB54FD9}" destId="{631D1D97-E758-4A9B-9DDD-68F05F29CA60}" srcOrd="0" destOrd="0" presId="urn:microsoft.com/office/officeart/2018/5/layout/IconCircleLabelList"/>
    <dgm:cxn modelId="{FDBB9FD9-A21D-45F7-9FAD-DCEC47B11510}" type="presParOf" srcId="{C791CCA5-183E-4D3A-9915-48206BB54FD9}" destId="{32BFC4E0-650E-4BA9-B248-B46DF668B372}" srcOrd="1" destOrd="0" presId="urn:microsoft.com/office/officeart/2018/5/layout/IconCircleLabelList"/>
    <dgm:cxn modelId="{BCC6F94A-330B-4C2A-94B9-9C2964260252}" type="presParOf" srcId="{C791CCA5-183E-4D3A-9915-48206BB54FD9}" destId="{FB86BE07-8679-46C1-9928-CF41EC205EE7}" srcOrd="2" destOrd="0" presId="urn:microsoft.com/office/officeart/2018/5/layout/IconCircleLabelList"/>
    <dgm:cxn modelId="{95BE98A3-E6F9-4C27-9305-328C22378BAE}" type="presParOf" srcId="{C791CCA5-183E-4D3A-9915-48206BB54FD9}" destId="{933F0E34-A95F-4614-BDEB-30E1C0363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50556-9C81-427E-B6C4-8E21AC8415B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603063-B290-40FD-A5F6-B7F5E929A51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Actions</a:t>
          </a:r>
          <a:endParaRPr lang="en-US"/>
        </a:p>
      </dgm:t>
    </dgm:pt>
    <dgm:pt modelId="{8F90209D-C05C-4147-9696-C55725B75C62}" type="parTrans" cxnId="{D3B419EC-0D0D-4657-B1CC-CC9FE0EA38B9}">
      <dgm:prSet/>
      <dgm:spPr/>
      <dgm:t>
        <a:bodyPr/>
        <a:lstStyle/>
        <a:p>
          <a:endParaRPr lang="en-US"/>
        </a:p>
      </dgm:t>
    </dgm:pt>
    <dgm:pt modelId="{5A3E068A-FDA0-448D-8CFC-B8E9BEB54374}" type="sibTrans" cxnId="{D3B419EC-0D0D-4657-B1CC-CC9FE0EA38B9}">
      <dgm:prSet/>
      <dgm:spPr/>
      <dgm:t>
        <a:bodyPr/>
        <a:lstStyle/>
        <a:p>
          <a:endParaRPr lang="en-US"/>
        </a:p>
      </dgm:t>
    </dgm:pt>
    <dgm:pt modelId="{28067BBD-A7BF-4BB0-B648-6571407C83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Events</a:t>
          </a:r>
          <a:endParaRPr lang="en-US"/>
        </a:p>
      </dgm:t>
    </dgm:pt>
    <dgm:pt modelId="{3429B618-D4A8-453E-B1A7-AA6BE239F181}" type="parTrans" cxnId="{EA208231-75BB-4E79-A84B-80275ECB3066}">
      <dgm:prSet/>
      <dgm:spPr/>
      <dgm:t>
        <a:bodyPr/>
        <a:lstStyle/>
        <a:p>
          <a:endParaRPr lang="en-US"/>
        </a:p>
      </dgm:t>
    </dgm:pt>
    <dgm:pt modelId="{2E66872F-C106-4180-BC38-9A9D2642F5A2}" type="sibTrans" cxnId="{EA208231-75BB-4E79-A84B-80275ECB3066}">
      <dgm:prSet/>
      <dgm:spPr/>
      <dgm:t>
        <a:bodyPr/>
        <a:lstStyle/>
        <a:p>
          <a:endParaRPr lang="en-US"/>
        </a:p>
      </dgm:t>
    </dgm:pt>
    <dgm:pt modelId="{11A995A1-3C5B-47FB-8013-FAB47CD0127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Runner</a:t>
          </a:r>
          <a:endParaRPr lang="en-US"/>
        </a:p>
      </dgm:t>
    </dgm:pt>
    <dgm:pt modelId="{86215A97-B979-4053-95CE-B791A82618AB}" type="parTrans" cxnId="{95289CAF-E6F3-43C3-9B91-C5552EA807DD}">
      <dgm:prSet/>
      <dgm:spPr/>
      <dgm:t>
        <a:bodyPr/>
        <a:lstStyle/>
        <a:p>
          <a:endParaRPr lang="en-US"/>
        </a:p>
      </dgm:t>
    </dgm:pt>
    <dgm:pt modelId="{4FEDE44A-963B-4CD2-8701-7E36BC8C93ED}" type="sibTrans" cxnId="{95289CAF-E6F3-43C3-9B91-C5552EA807DD}">
      <dgm:prSet/>
      <dgm:spPr/>
      <dgm:t>
        <a:bodyPr/>
        <a:lstStyle/>
        <a:p>
          <a:endParaRPr lang="en-US"/>
        </a:p>
      </dgm:t>
    </dgm:pt>
    <dgm:pt modelId="{6C26464B-CD9F-41BE-99F9-9306A5933A5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Job</a:t>
          </a:r>
          <a:endParaRPr lang="en-US" dirty="0"/>
        </a:p>
      </dgm:t>
    </dgm:pt>
    <dgm:pt modelId="{642A6D39-841C-4692-94CD-DFA77AC69FD0}" type="parTrans" cxnId="{11DFF798-FCCC-4519-B9AE-CD2861E4805A}">
      <dgm:prSet/>
      <dgm:spPr/>
      <dgm:t>
        <a:bodyPr/>
        <a:lstStyle/>
        <a:p>
          <a:endParaRPr lang="en-US"/>
        </a:p>
      </dgm:t>
    </dgm:pt>
    <dgm:pt modelId="{458EEF8D-35A4-4DDB-B671-311916CF8397}" type="sibTrans" cxnId="{11DFF798-FCCC-4519-B9AE-CD2861E4805A}">
      <dgm:prSet/>
      <dgm:spPr/>
      <dgm:t>
        <a:bodyPr/>
        <a:lstStyle/>
        <a:p>
          <a:endParaRPr lang="en-US"/>
        </a:p>
      </dgm:t>
    </dgm:pt>
    <dgm:pt modelId="{7493308F-EE98-470C-9887-BB6A7590756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Step</a:t>
          </a:r>
          <a:endParaRPr lang="en-US" dirty="0"/>
        </a:p>
      </dgm:t>
    </dgm:pt>
    <dgm:pt modelId="{4B79F814-15E7-4C03-B2D3-7853354603AB}" type="parTrans" cxnId="{B2DD3AB5-24CA-4BA8-A1BC-314F1D8E95F8}">
      <dgm:prSet/>
      <dgm:spPr/>
      <dgm:t>
        <a:bodyPr/>
        <a:lstStyle/>
        <a:p>
          <a:endParaRPr lang="en-US"/>
        </a:p>
      </dgm:t>
    </dgm:pt>
    <dgm:pt modelId="{80CC80EF-351A-41D0-A9AF-0DFB5FEDE890}" type="sibTrans" cxnId="{B2DD3AB5-24CA-4BA8-A1BC-314F1D8E95F8}">
      <dgm:prSet/>
      <dgm:spPr/>
      <dgm:t>
        <a:bodyPr/>
        <a:lstStyle/>
        <a:p>
          <a:endParaRPr lang="en-US"/>
        </a:p>
      </dgm:t>
    </dgm:pt>
    <dgm:pt modelId="{7DC5C217-8C01-40C1-84F9-655EE96C130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Workflow</a:t>
          </a:r>
          <a:endParaRPr lang="en-US" dirty="0"/>
        </a:p>
      </dgm:t>
    </dgm:pt>
    <dgm:pt modelId="{F8CC447C-B61A-411E-A6BC-6E9623CA618A}" type="sibTrans" cxnId="{D62C3BFA-B3AA-4749-AD4E-2F8D59FD1977}">
      <dgm:prSet/>
      <dgm:spPr/>
      <dgm:t>
        <a:bodyPr/>
        <a:lstStyle/>
        <a:p>
          <a:endParaRPr lang="en-US"/>
        </a:p>
      </dgm:t>
    </dgm:pt>
    <dgm:pt modelId="{D3F6F6B9-285B-46ED-8277-693787AFE23A}" type="parTrans" cxnId="{D62C3BFA-B3AA-4749-AD4E-2F8D59FD1977}">
      <dgm:prSet/>
      <dgm:spPr/>
      <dgm:t>
        <a:bodyPr/>
        <a:lstStyle/>
        <a:p>
          <a:endParaRPr lang="en-US"/>
        </a:p>
      </dgm:t>
    </dgm:pt>
    <dgm:pt modelId="{FCAD2498-15DE-4F70-82B7-09ABA63485D4}" type="pres">
      <dgm:prSet presAssocID="{82C50556-9C81-427E-B6C4-8E21AC8415B5}" presName="root" presStyleCnt="0">
        <dgm:presLayoutVars>
          <dgm:dir/>
          <dgm:resizeHandles val="exact"/>
        </dgm:presLayoutVars>
      </dgm:prSet>
      <dgm:spPr/>
    </dgm:pt>
    <dgm:pt modelId="{B0BC898A-9697-42A4-8461-8FF69331B211}" type="pres">
      <dgm:prSet presAssocID="{E6603063-B290-40FD-A5F6-B7F5E929A514}" presName="compNode" presStyleCnt="0"/>
      <dgm:spPr/>
    </dgm:pt>
    <dgm:pt modelId="{5A585115-1883-4795-824C-A1EC57EC1F0D}" type="pres">
      <dgm:prSet presAssocID="{E6603063-B290-40FD-A5F6-B7F5E929A51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4D5A6A-ABBF-4B8E-81CB-D953920C82B3}" type="pres">
      <dgm:prSet presAssocID="{E6603063-B290-40FD-A5F6-B7F5E929A514}" presName="spaceRect" presStyleCnt="0"/>
      <dgm:spPr/>
    </dgm:pt>
    <dgm:pt modelId="{85F111A4-0A47-40C4-92AC-FA2AD84B0A90}" type="pres">
      <dgm:prSet presAssocID="{E6603063-B290-40FD-A5F6-B7F5E929A514}" presName="textRect" presStyleLbl="revTx" presStyleIdx="0" presStyleCnt="6">
        <dgm:presLayoutVars>
          <dgm:chMax val="1"/>
          <dgm:chPref val="1"/>
        </dgm:presLayoutVars>
      </dgm:prSet>
      <dgm:spPr/>
    </dgm:pt>
    <dgm:pt modelId="{DBB41340-959C-4B6C-9C9D-CB4567E57383}" type="pres">
      <dgm:prSet presAssocID="{5A3E068A-FDA0-448D-8CFC-B8E9BEB54374}" presName="sibTrans" presStyleCnt="0"/>
      <dgm:spPr/>
    </dgm:pt>
    <dgm:pt modelId="{BCA34ECE-8528-4D90-B1D1-8C41DBC50997}" type="pres">
      <dgm:prSet presAssocID="{28067BBD-A7BF-4BB0-B648-6571407C8342}" presName="compNode" presStyleCnt="0"/>
      <dgm:spPr/>
    </dgm:pt>
    <dgm:pt modelId="{C0BAD971-6BC3-4C9B-BDEF-B78267FC5976}" type="pres">
      <dgm:prSet presAssocID="{28067BBD-A7BF-4BB0-B648-6571407C834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A050796-29E7-4230-A506-5D4AAB366847}" type="pres">
      <dgm:prSet presAssocID="{28067BBD-A7BF-4BB0-B648-6571407C8342}" presName="spaceRect" presStyleCnt="0"/>
      <dgm:spPr/>
    </dgm:pt>
    <dgm:pt modelId="{C43C0B18-D181-4319-B678-F8AC60726B17}" type="pres">
      <dgm:prSet presAssocID="{28067BBD-A7BF-4BB0-B648-6571407C8342}" presName="textRect" presStyleLbl="revTx" presStyleIdx="1" presStyleCnt="6">
        <dgm:presLayoutVars>
          <dgm:chMax val="1"/>
          <dgm:chPref val="1"/>
        </dgm:presLayoutVars>
      </dgm:prSet>
      <dgm:spPr/>
    </dgm:pt>
    <dgm:pt modelId="{97D7839C-2A45-4D6D-AB21-E7F5344C3A22}" type="pres">
      <dgm:prSet presAssocID="{2E66872F-C106-4180-BC38-9A9D2642F5A2}" presName="sibTrans" presStyleCnt="0"/>
      <dgm:spPr/>
    </dgm:pt>
    <dgm:pt modelId="{B6445598-E6B2-4AD5-8982-3647317CA690}" type="pres">
      <dgm:prSet presAssocID="{11A995A1-3C5B-47FB-8013-FAB47CD0127F}" presName="compNode" presStyleCnt="0"/>
      <dgm:spPr/>
    </dgm:pt>
    <dgm:pt modelId="{458240F1-1408-4276-A24E-C357C956C859}" type="pres">
      <dgm:prSet presAssocID="{11A995A1-3C5B-47FB-8013-FAB47CD012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F1EA4A44-6F73-4DAF-810D-77C565D72B41}" type="pres">
      <dgm:prSet presAssocID="{11A995A1-3C5B-47FB-8013-FAB47CD0127F}" presName="spaceRect" presStyleCnt="0"/>
      <dgm:spPr/>
    </dgm:pt>
    <dgm:pt modelId="{D44B2F4F-C3AF-4E62-A3B5-ECE1B0807E7D}" type="pres">
      <dgm:prSet presAssocID="{11A995A1-3C5B-47FB-8013-FAB47CD0127F}" presName="textRect" presStyleLbl="revTx" presStyleIdx="2" presStyleCnt="6">
        <dgm:presLayoutVars>
          <dgm:chMax val="1"/>
          <dgm:chPref val="1"/>
        </dgm:presLayoutVars>
      </dgm:prSet>
      <dgm:spPr/>
    </dgm:pt>
    <dgm:pt modelId="{7A1760B9-2C4E-46B8-B7E0-BD64A5CFF43B}" type="pres">
      <dgm:prSet presAssocID="{4FEDE44A-963B-4CD2-8701-7E36BC8C93ED}" presName="sibTrans" presStyleCnt="0"/>
      <dgm:spPr/>
    </dgm:pt>
    <dgm:pt modelId="{BA772C46-37F9-4031-9DC9-B4CD0DC3388F}" type="pres">
      <dgm:prSet presAssocID="{7DC5C217-8C01-40C1-84F9-655EE96C1302}" presName="compNode" presStyleCnt="0"/>
      <dgm:spPr/>
    </dgm:pt>
    <dgm:pt modelId="{8058C913-3B6D-4A43-A498-20FD10060000}" type="pres">
      <dgm:prSet presAssocID="{7DC5C217-8C01-40C1-84F9-655EE96C13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5E500FF-0847-4211-8ED5-69CDB3C1FA49}" type="pres">
      <dgm:prSet presAssocID="{7DC5C217-8C01-40C1-84F9-655EE96C1302}" presName="spaceRect" presStyleCnt="0"/>
      <dgm:spPr/>
    </dgm:pt>
    <dgm:pt modelId="{A62ACE2B-B8D8-4820-801E-B0AF0C705FC3}" type="pres">
      <dgm:prSet presAssocID="{7DC5C217-8C01-40C1-84F9-655EE96C1302}" presName="textRect" presStyleLbl="revTx" presStyleIdx="3" presStyleCnt="6">
        <dgm:presLayoutVars>
          <dgm:chMax val="1"/>
          <dgm:chPref val="1"/>
        </dgm:presLayoutVars>
      </dgm:prSet>
      <dgm:spPr/>
    </dgm:pt>
    <dgm:pt modelId="{508FE7A7-56E4-4BF9-8F2B-48B299C5067A}" type="pres">
      <dgm:prSet presAssocID="{F8CC447C-B61A-411E-A6BC-6E9623CA618A}" presName="sibTrans" presStyleCnt="0"/>
      <dgm:spPr/>
    </dgm:pt>
    <dgm:pt modelId="{89637DCC-7A7D-4176-B52A-188E86CA07AE}" type="pres">
      <dgm:prSet presAssocID="{6C26464B-CD9F-41BE-99F9-9306A5933A50}" presName="compNode" presStyleCnt="0"/>
      <dgm:spPr/>
    </dgm:pt>
    <dgm:pt modelId="{84351C87-0293-4A1E-BAF8-A02F443C8457}" type="pres">
      <dgm:prSet presAssocID="{6C26464B-CD9F-41BE-99F9-9306A5933A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E9271FA-340C-4AE9-A73F-BBBC370323DB}" type="pres">
      <dgm:prSet presAssocID="{6C26464B-CD9F-41BE-99F9-9306A5933A50}" presName="spaceRect" presStyleCnt="0"/>
      <dgm:spPr/>
    </dgm:pt>
    <dgm:pt modelId="{CF56A0A6-83DB-4193-80BC-4D8FE1BB913C}" type="pres">
      <dgm:prSet presAssocID="{6C26464B-CD9F-41BE-99F9-9306A5933A50}" presName="textRect" presStyleLbl="revTx" presStyleIdx="4" presStyleCnt="6">
        <dgm:presLayoutVars>
          <dgm:chMax val="1"/>
          <dgm:chPref val="1"/>
        </dgm:presLayoutVars>
      </dgm:prSet>
      <dgm:spPr/>
    </dgm:pt>
    <dgm:pt modelId="{02C1CFC5-8485-4C48-BE43-0B8DE1118EB2}" type="pres">
      <dgm:prSet presAssocID="{458EEF8D-35A4-4DDB-B671-311916CF8397}" presName="sibTrans" presStyleCnt="0"/>
      <dgm:spPr/>
    </dgm:pt>
    <dgm:pt modelId="{829EB958-1DDB-4AEF-90B3-35DA15F82281}" type="pres">
      <dgm:prSet presAssocID="{7493308F-EE98-470C-9887-BB6A75907567}" presName="compNode" presStyleCnt="0"/>
      <dgm:spPr/>
    </dgm:pt>
    <dgm:pt modelId="{24A58DDD-1849-4D69-86F9-A74C90660E3A}" type="pres">
      <dgm:prSet presAssocID="{7493308F-EE98-470C-9887-BB6A7590756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26676433-52B8-4B02-97CD-EFA0B3129ECD}" type="pres">
      <dgm:prSet presAssocID="{7493308F-EE98-470C-9887-BB6A75907567}" presName="spaceRect" presStyleCnt="0"/>
      <dgm:spPr/>
    </dgm:pt>
    <dgm:pt modelId="{B50D0464-D334-4ABC-8EAB-7DAC9706516E}" type="pres">
      <dgm:prSet presAssocID="{7493308F-EE98-470C-9887-BB6A7590756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208231-75BB-4E79-A84B-80275ECB3066}" srcId="{82C50556-9C81-427E-B6C4-8E21AC8415B5}" destId="{28067BBD-A7BF-4BB0-B648-6571407C8342}" srcOrd="1" destOrd="0" parTransId="{3429B618-D4A8-453E-B1A7-AA6BE239F181}" sibTransId="{2E66872F-C106-4180-BC38-9A9D2642F5A2}"/>
    <dgm:cxn modelId="{8CA4E03F-83DD-49C9-AF41-08AB2B17D8DC}" type="presOf" srcId="{7493308F-EE98-470C-9887-BB6A75907567}" destId="{B50D0464-D334-4ABC-8EAB-7DAC9706516E}" srcOrd="0" destOrd="0" presId="urn:microsoft.com/office/officeart/2018/2/layout/IconLabelList"/>
    <dgm:cxn modelId="{7B392240-0AE5-4302-8A95-EC5805581B4C}" type="presOf" srcId="{82C50556-9C81-427E-B6C4-8E21AC8415B5}" destId="{FCAD2498-15DE-4F70-82B7-09ABA63485D4}" srcOrd="0" destOrd="0" presId="urn:microsoft.com/office/officeart/2018/2/layout/IconLabelList"/>
    <dgm:cxn modelId="{47F1276F-322E-411A-B31E-A882C43177C8}" type="presOf" srcId="{11A995A1-3C5B-47FB-8013-FAB47CD0127F}" destId="{D44B2F4F-C3AF-4E62-A3B5-ECE1B0807E7D}" srcOrd="0" destOrd="0" presId="urn:microsoft.com/office/officeart/2018/2/layout/IconLabelList"/>
    <dgm:cxn modelId="{EE454F4F-DD27-465A-A59E-7CD96B00A72F}" type="presOf" srcId="{6C26464B-CD9F-41BE-99F9-9306A5933A50}" destId="{CF56A0A6-83DB-4193-80BC-4D8FE1BB913C}" srcOrd="0" destOrd="0" presId="urn:microsoft.com/office/officeart/2018/2/layout/IconLabelList"/>
    <dgm:cxn modelId="{6CD7EB84-E181-46D9-B04E-44ADB6D70A02}" type="presOf" srcId="{E6603063-B290-40FD-A5F6-B7F5E929A514}" destId="{85F111A4-0A47-40C4-92AC-FA2AD84B0A90}" srcOrd="0" destOrd="0" presId="urn:microsoft.com/office/officeart/2018/2/layout/IconLabelList"/>
    <dgm:cxn modelId="{11DFF798-FCCC-4519-B9AE-CD2861E4805A}" srcId="{82C50556-9C81-427E-B6C4-8E21AC8415B5}" destId="{6C26464B-CD9F-41BE-99F9-9306A5933A50}" srcOrd="4" destOrd="0" parTransId="{642A6D39-841C-4692-94CD-DFA77AC69FD0}" sibTransId="{458EEF8D-35A4-4DDB-B671-311916CF8397}"/>
    <dgm:cxn modelId="{95289CAF-E6F3-43C3-9B91-C5552EA807DD}" srcId="{82C50556-9C81-427E-B6C4-8E21AC8415B5}" destId="{11A995A1-3C5B-47FB-8013-FAB47CD0127F}" srcOrd="2" destOrd="0" parTransId="{86215A97-B979-4053-95CE-B791A82618AB}" sibTransId="{4FEDE44A-963B-4CD2-8701-7E36BC8C93ED}"/>
    <dgm:cxn modelId="{B2DD3AB5-24CA-4BA8-A1BC-314F1D8E95F8}" srcId="{82C50556-9C81-427E-B6C4-8E21AC8415B5}" destId="{7493308F-EE98-470C-9887-BB6A75907567}" srcOrd="5" destOrd="0" parTransId="{4B79F814-15E7-4C03-B2D3-7853354603AB}" sibTransId="{80CC80EF-351A-41D0-A9AF-0DFB5FEDE890}"/>
    <dgm:cxn modelId="{E9F5D5E8-30C3-4332-BA78-00BAF60008A0}" type="presOf" srcId="{28067BBD-A7BF-4BB0-B648-6571407C8342}" destId="{C43C0B18-D181-4319-B678-F8AC60726B17}" srcOrd="0" destOrd="0" presId="urn:microsoft.com/office/officeart/2018/2/layout/IconLabelList"/>
    <dgm:cxn modelId="{D3B419EC-0D0D-4657-B1CC-CC9FE0EA38B9}" srcId="{82C50556-9C81-427E-B6C4-8E21AC8415B5}" destId="{E6603063-B290-40FD-A5F6-B7F5E929A514}" srcOrd="0" destOrd="0" parTransId="{8F90209D-C05C-4147-9696-C55725B75C62}" sibTransId="{5A3E068A-FDA0-448D-8CFC-B8E9BEB54374}"/>
    <dgm:cxn modelId="{9BAC25EE-11FA-435A-ABA7-630F9579C110}" type="presOf" srcId="{7DC5C217-8C01-40C1-84F9-655EE96C1302}" destId="{A62ACE2B-B8D8-4820-801E-B0AF0C705FC3}" srcOrd="0" destOrd="0" presId="urn:microsoft.com/office/officeart/2018/2/layout/IconLabelList"/>
    <dgm:cxn modelId="{D62C3BFA-B3AA-4749-AD4E-2F8D59FD1977}" srcId="{82C50556-9C81-427E-B6C4-8E21AC8415B5}" destId="{7DC5C217-8C01-40C1-84F9-655EE96C1302}" srcOrd="3" destOrd="0" parTransId="{D3F6F6B9-285B-46ED-8277-693787AFE23A}" sibTransId="{F8CC447C-B61A-411E-A6BC-6E9623CA618A}"/>
    <dgm:cxn modelId="{ECB8EAF4-7203-4CBD-AA11-1E92988CA415}" type="presParOf" srcId="{FCAD2498-15DE-4F70-82B7-09ABA63485D4}" destId="{B0BC898A-9697-42A4-8461-8FF69331B211}" srcOrd="0" destOrd="0" presId="urn:microsoft.com/office/officeart/2018/2/layout/IconLabelList"/>
    <dgm:cxn modelId="{CFD9AD2E-1DFD-4977-A9DB-81B27A36112D}" type="presParOf" srcId="{B0BC898A-9697-42A4-8461-8FF69331B211}" destId="{5A585115-1883-4795-824C-A1EC57EC1F0D}" srcOrd="0" destOrd="0" presId="urn:microsoft.com/office/officeart/2018/2/layout/IconLabelList"/>
    <dgm:cxn modelId="{8A9A94A8-B74F-4397-B5BF-4343B4DD0A69}" type="presParOf" srcId="{B0BC898A-9697-42A4-8461-8FF69331B211}" destId="{014D5A6A-ABBF-4B8E-81CB-D953920C82B3}" srcOrd="1" destOrd="0" presId="urn:microsoft.com/office/officeart/2018/2/layout/IconLabelList"/>
    <dgm:cxn modelId="{9686D1D2-3CBB-483D-B5F6-41957BB116AC}" type="presParOf" srcId="{B0BC898A-9697-42A4-8461-8FF69331B211}" destId="{85F111A4-0A47-40C4-92AC-FA2AD84B0A90}" srcOrd="2" destOrd="0" presId="urn:microsoft.com/office/officeart/2018/2/layout/IconLabelList"/>
    <dgm:cxn modelId="{FDF279B5-DFDD-44D1-9188-C8AEDB155B79}" type="presParOf" srcId="{FCAD2498-15DE-4F70-82B7-09ABA63485D4}" destId="{DBB41340-959C-4B6C-9C9D-CB4567E57383}" srcOrd="1" destOrd="0" presId="urn:microsoft.com/office/officeart/2018/2/layout/IconLabelList"/>
    <dgm:cxn modelId="{9CF04879-AF79-4BE3-8774-0238F20AB030}" type="presParOf" srcId="{FCAD2498-15DE-4F70-82B7-09ABA63485D4}" destId="{BCA34ECE-8528-4D90-B1D1-8C41DBC50997}" srcOrd="2" destOrd="0" presId="urn:microsoft.com/office/officeart/2018/2/layout/IconLabelList"/>
    <dgm:cxn modelId="{51AC4422-273C-460C-AF1E-AAC23AB0DA85}" type="presParOf" srcId="{BCA34ECE-8528-4D90-B1D1-8C41DBC50997}" destId="{C0BAD971-6BC3-4C9B-BDEF-B78267FC5976}" srcOrd="0" destOrd="0" presId="urn:microsoft.com/office/officeart/2018/2/layout/IconLabelList"/>
    <dgm:cxn modelId="{1246061A-8069-40B7-A945-CCE507BBA531}" type="presParOf" srcId="{BCA34ECE-8528-4D90-B1D1-8C41DBC50997}" destId="{FA050796-29E7-4230-A506-5D4AAB366847}" srcOrd="1" destOrd="0" presId="urn:microsoft.com/office/officeart/2018/2/layout/IconLabelList"/>
    <dgm:cxn modelId="{01ED6486-45F8-44D5-866F-A250960B455A}" type="presParOf" srcId="{BCA34ECE-8528-4D90-B1D1-8C41DBC50997}" destId="{C43C0B18-D181-4319-B678-F8AC60726B17}" srcOrd="2" destOrd="0" presId="urn:microsoft.com/office/officeart/2018/2/layout/IconLabelList"/>
    <dgm:cxn modelId="{062F3B93-6381-404D-8898-7C0245FAA944}" type="presParOf" srcId="{FCAD2498-15DE-4F70-82B7-09ABA63485D4}" destId="{97D7839C-2A45-4D6D-AB21-E7F5344C3A22}" srcOrd="3" destOrd="0" presId="urn:microsoft.com/office/officeart/2018/2/layout/IconLabelList"/>
    <dgm:cxn modelId="{F8FB2212-4C96-4FC4-BDBC-0D07201CF892}" type="presParOf" srcId="{FCAD2498-15DE-4F70-82B7-09ABA63485D4}" destId="{B6445598-E6B2-4AD5-8982-3647317CA690}" srcOrd="4" destOrd="0" presId="urn:microsoft.com/office/officeart/2018/2/layout/IconLabelList"/>
    <dgm:cxn modelId="{89CD824F-55FC-433D-9A98-78CDD939F1AB}" type="presParOf" srcId="{B6445598-E6B2-4AD5-8982-3647317CA690}" destId="{458240F1-1408-4276-A24E-C357C956C859}" srcOrd="0" destOrd="0" presId="urn:microsoft.com/office/officeart/2018/2/layout/IconLabelList"/>
    <dgm:cxn modelId="{F44E4866-38D0-4C0A-94AA-5EFEEC26F264}" type="presParOf" srcId="{B6445598-E6B2-4AD5-8982-3647317CA690}" destId="{F1EA4A44-6F73-4DAF-810D-77C565D72B41}" srcOrd="1" destOrd="0" presId="urn:microsoft.com/office/officeart/2018/2/layout/IconLabelList"/>
    <dgm:cxn modelId="{41DA6CE8-0697-4F63-9730-D488FAF64655}" type="presParOf" srcId="{B6445598-E6B2-4AD5-8982-3647317CA690}" destId="{D44B2F4F-C3AF-4E62-A3B5-ECE1B0807E7D}" srcOrd="2" destOrd="0" presId="urn:microsoft.com/office/officeart/2018/2/layout/IconLabelList"/>
    <dgm:cxn modelId="{8C9A6A26-6E50-450A-82BF-B8399F652641}" type="presParOf" srcId="{FCAD2498-15DE-4F70-82B7-09ABA63485D4}" destId="{7A1760B9-2C4E-46B8-B7E0-BD64A5CFF43B}" srcOrd="5" destOrd="0" presId="urn:microsoft.com/office/officeart/2018/2/layout/IconLabelList"/>
    <dgm:cxn modelId="{C5105278-E456-4FA0-8228-A4079C5B7804}" type="presParOf" srcId="{FCAD2498-15DE-4F70-82B7-09ABA63485D4}" destId="{BA772C46-37F9-4031-9DC9-B4CD0DC3388F}" srcOrd="6" destOrd="0" presId="urn:microsoft.com/office/officeart/2018/2/layout/IconLabelList"/>
    <dgm:cxn modelId="{3FF1345F-89A1-4E7F-8C1D-9AD744B5A902}" type="presParOf" srcId="{BA772C46-37F9-4031-9DC9-B4CD0DC3388F}" destId="{8058C913-3B6D-4A43-A498-20FD10060000}" srcOrd="0" destOrd="0" presId="urn:microsoft.com/office/officeart/2018/2/layout/IconLabelList"/>
    <dgm:cxn modelId="{27E0CCD2-46D3-4717-B6D1-A8B37C76CEE7}" type="presParOf" srcId="{BA772C46-37F9-4031-9DC9-B4CD0DC3388F}" destId="{65E500FF-0847-4211-8ED5-69CDB3C1FA49}" srcOrd="1" destOrd="0" presId="urn:microsoft.com/office/officeart/2018/2/layout/IconLabelList"/>
    <dgm:cxn modelId="{AD3F873B-F258-4C52-98AE-5FB950695EB0}" type="presParOf" srcId="{BA772C46-37F9-4031-9DC9-B4CD0DC3388F}" destId="{A62ACE2B-B8D8-4820-801E-B0AF0C705FC3}" srcOrd="2" destOrd="0" presId="urn:microsoft.com/office/officeart/2018/2/layout/IconLabelList"/>
    <dgm:cxn modelId="{04F5BD77-9838-4039-B1B9-30912592CE0A}" type="presParOf" srcId="{FCAD2498-15DE-4F70-82B7-09ABA63485D4}" destId="{508FE7A7-56E4-4BF9-8F2B-48B299C5067A}" srcOrd="7" destOrd="0" presId="urn:microsoft.com/office/officeart/2018/2/layout/IconLabelList"/>
    <dgm:cxn modelId="{6137546C-AF5A-4630-A4CB-461127CE86ED}" type="presParOf" srcId="{FCAD2498-15DE-4F70-82B7-09ABA63485D4}" destId="{89637DCC-7A7D-4176-B52A-188E86CA07AE}" srcOrd="8" destOrd="0" presId="urn:microsoft.com/office/officeart/2018/2/layout/IconLabelList"/>
    <dgm:cxn modelId="{9B4C11E5-380D-4105-BFCC-E971CF5DA1F7}" type="presParOf" srcId="{89637DCC-7A7D-4176-B52A-188E86CA07AE}" destId="{84351C87-0293-4A1E-BAF8-A02F443C8457}" srcOrd="0" destOrd="0" presId="urn:microsoft.com/office/officeart/2018/2/layout/IconLabelList"/>
    <dgm:cxn modelId="{72E50E88-45B3-4EAB-9F86-CEB897F3F68F}" type="presParOf" srcId="{89637DCC-7A7D-4176-B52A-188E86CA07AE}" destId="{CE9271FA-340C-4AE9-A73F-BBBC370323DB}" srcOrd="1" destOrd="0" presId="urn:microsoft.com/office/officeart/2018/2/layout/IconLabelList"/>
    <dgm:cxn modelId="{36AB0E36-C3CF-464B-B060-94618205BCB9}" type="presParOf" srcId="{89637DCC-7A7D-4176-B52A-188E86CA07AE}" destId="{CF56A0A6-83DB-4193-80BC-4D8FE1BB913C}" srcOrd="2" destOrd="0" presId="urn:microsoft.com/office/officeart/2018/2/layout/IconLabelList"/>
    <dgm:cxn modelId="{65DF4663-6E2F-4799-849D-BE69AE713188}" type="presParOf" srcId="{FCAD2498-15DE-4F70-82B7-09ABA63485D4}" destId="{02C1CFC5-8485-4C48-BE43-0B8DE1118EB2}" srcOrd="9" destOrd="0" presId="urn:microsoft.com/office/officeart/2018/2/layout/IconLabelList"/>
    <dgm:cxn modelId="{05316AFF-A046-430C-9136-C5FF898193B5}" type="presParOf" srcId="{FCAD2498-15DE-4F70-82B7-09ABA63485D4}" destId="{829EB958-1DDB-4AEF-90B3-35DA15F82281}" srcOrd="10" destOrd="0" presId="urn:microsoft.com/office/officeart/2018/2/layout/IconLabelList"/>
    <dgm:cxn modelId="{C38BE646-5F6E-4F8C-8DD3-D30779E68B73}" type="presParOf" srcId="{829EB958-1DDB-4AEF-90B3-35DA15F82281}" destId="{24A58DDD-1849-4D69-86F9-A74C90660E3A}" srcOrd="0" destOrd="0" presId="urn:microsoft.com/office/officeart/2018/2/layout/IconLabelList"/>
    <dgm:cxn modelId="{7982A556-DD6B-49C9-96F2-9E5C50D8970B}" type="presParOf" srcId="{829EB958-1DDB-4AEF-90B3-35DA15F82281}" destId="{26676433-52B8-4B02-97CD-EFA0B3129ECD}" srcOrd="1" destOrd="0" presId="urn:microsoft.com/office/officeart/2018/2/layout/IconLabelList"/>
    <dgm:cxn modelId="{35989B87-8480-4A89-A735-7907E1DE9B5C}" type="presParOf" srcId="{829EB958-1DDB-4AEF-90B3-35DA15F82281}" destId="{B50D0464-D334-4ABC-8EAB-7DAC970651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098B9-8194-4401-A4D1-C44E5C38F370}">
      <dsp:nvSpPr>
        <dsp:cNvPr id="0" name=""/>
        <dsp:cNvSpPr/>
      </dsp:nvSpPr>
      <dsp:spPr>
        <a:xfrm>
          <a:off x="867420" y="102239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ED703-A83E-42FC-8CD6-70087D02010F}">
      <dsp:nvSpPr>
        <dsp:cNvPr id="0" name=""/>
        <dsp:cNvSpPr/>
      </dsp:nvSpPr>
      <dsp:spPr>
        <a:xfrm>
          <a:off x="1101420" y="12564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73772-C253-4A12-AD6B-EFE9E3682D95}">
      <dsp:nvSpPr>
        <dsp:cNvPr id="0" name=""/>
        <dsp:cNvSpPr/>
      </dsp:nvSpPr>
      <dsp:spPr>
        <a:xfrm>
          <a:off x="516420" y="2462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In Github integriert</a:t>
          </a:r>
          <a:endParaRPr lang="en-US" sz="1500" kern="1200"/>
        </a:p>
      </dsp:txBody>
      <dsp:txXfrm>
        <a:off x="516420" y="2462400"/>
        <a:ext cx="1800000" cy="720000"/>
      </dsp:txXfrm>
    </dsp:sp>
    <dsp:sp modelId="{29CB4A6A-DBC8-4D4C-9EA9-2FD6EC4F20F7}">
      <dsp:nvSpPr>
        <dsp:cNvPr id="0" name=""/>
        <dsp:cNvSpPr/>
      </dsp:nvSpPr>
      <dsp:spPr>
        <a:xfrm>
          <a:off x="2982420" y="102239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C8136-BB72-4970-92CC-1A2F8A2F0CA0}">
      <dsp:nvSpPr>
        <dsp:cNvPr id="0" name=""/>
        <dsp:cNvSpPr/>
      </dsp:nvSpPr>
      <dsp:spPr>
        <a:xfrm>
          <a:off x="3216420" y="12563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96659-1E08-4159-9A0F-901924F8041B}">
      <dsp:nvSpPr>
        <dsp:cNvPr id="0" name=""/>
        <dsp:cNvSpPr/>
      </dsp:nvSpPr>
      <dsp:spPr>
        <a:xfrm>
          <a:off x="2631420" y="2462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Flexibel bezüglich Workflows</a:t>
          </a:r>
          <a:endParaRPr lang="en-US" sz="1500" kern="1200"/>
        </a:p>
      </dsp:txBody>
      <dsp:txXfrm>
        <a:off x="2631420" y="2462400"/>
        <a:ext cx="1800000" cy="720000"/>
      </dsp:txXfrm>
    </dsp:sp>
    <dsp:sp modelId="{D3BAC5F8-0EE4-429E-A39F-C3939FB500F9}">
      <dsp:nvSpPr>
        <dsp:cNvPr id="0" name=""/>
        <dsp:cNvSpPr/>
      </dsp:nvSpPr>
      <dsp:spPr>
        <a:xfrm>
          <a:off x="5097420" y="102239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E2B08-2146-408C-946E-8743DE810E02}">
      <dsp:nvSpPr>
        <dsp:cNvPr id="0" name=""/>
        <dsp:cNvSpPr/>
      </dsp:nvSpPr>
      <dsp:spPr>
        <a:xfrm>
          <a:off x="5331420" y="12563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97FB-D892-4BDA-A470-9B476B329C88}">
      <dsp:nvSpPr>
        <dsp:cNvPr id="0" name=""/>
        <dsp:cNvSpPr/>
      </dsp:nvSpPr>
      <dsp:spPr>
        <a:xfrm>
          <a:off x="4746420" y="2462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Vordefinierte Actions</a:t>
          </a:r>
          <a:endParaRPr lang="en-US" sz="1500" kern="1200"/>
        </a:p>
      </dsp:txBody>
      <dsp:txXfrm>
        <a:off x="4746420" y="2462400"/>
        <a:ext cx="1800000" cy="720000"/>
      </dsp:txXfrm>
    </dsp:sp>
    <dsp:sp modelId="{802A93CA-FAC4-47F0-AF28-F4E6B78BFDDF}">
      <dsp:nvSpPr>
        <dsp:cNvPr id="0" name=""/>
        <dsp:cNvSpPr/>
      </dsp:nvSpPr>
      <dsp:spPr>
        <a:xfrm>
          <a:off x="7212420" y="102239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B324-726B-4925-B3AF-77B0166B6C60}">
      <dsp:nvSpPr>
        <dsp:cNvPr id="0" name=""/>
        <dsp:cNvSpPr/>
      </dsp:nvSpPr>
      <dsp:spPr>
        <a:xfrm>
          <a:off x="7446420" y="125639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075B0-7C75-4D69-8AE3-603279D271D0}">
      <dsp:nvSpPr>
        <dsp:cNvPr id="0" name=""/>
        <dsp:cNvSpPr/>
      </dsp:nvSpPr>
      <dsp:spPr>
        <a:xfrm>
          <a:off x="6861420" y="2462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Automatisierung</a:t>
          </a:r>
          <a:endParaRPr lang="en-US" sz="1500" kern="1200"/>
        </a:p>
      </dsp:txBody>
      <dsp:txXfrm>
        <a:off x="6861420" y="2462400"/>
        <a:ext cx="1800000" cy="720000"/>
      </dsp:txXfrm>
    </dsp:sp>
    <dsp:sp modelId="{631D1D97-E758-4A9B-9DDD-68F05F29CA60}">
      <dsp:nvSpPr>
        <dsp:cNvPr id="0" name=""/>
        <dsp:cNvSpPr/>
      </dsp:nvSpPr>
      <dsp:spPr>
        <a:xfrm>
          <a:off x="9327420" y="102239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FC4E0-650E-4BA9-B248-B46DF668B372}">
      <dsp:nvSpPr>
        <dsp:cNvPr id="0" name=""/>
        <dsp:cNvSpPr/>
      </dsp:nvSpPr>
      <dsp:spPr>
        <a:xfrm>
          <a:off x="9561420" y="125639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F0E34-A95F-4614-BDEB-30E1C03634BC}">
      <dsp:nvSpPr>
        <dsp:cNvPr id="0" name=""/>
        <dsp:cNvSpPr/>
      </dsp:nvSpPr>
      <dsp:spPr>
        <a:xfrm>
          <a:off x="8976420" y="2462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Kostenlos</a:t>
          </a:r>
          <a:endParaRPr lang="en-US" sz="1500" kern="1200"/>
        </a:p>
      </dsp:txBody>
      <dsp:txXfrm>
        <a:off x="8976420" y="24624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85115-1883-4795-824C-A1EC57EC1F0D}">
      <dsp:nvSpPr>
        <dsp:cNvPr id="0" name=""/>
        <dsp:cNvSpPr/>
      </dsp:nvSpPr>
      <dsp:spPr>
        <a:xfrm>
          <a:off x="454237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111A4-0A47-40C4-92AC-FA2AD84B0A90}">
      <dsp:nvSpPr>
        <dsp:cNvPr id="0" name=""/>
        <dsp:cNvSpPr/>
      </dsp:nvSpPr>
      <dsp:spPr>
        <a:xfrm>
          <a:off x="2743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Actions</a:t>
          </a:r>
          <a:endParaRPr lang="en-US" sz="2400" kern="1200"/>
        </a:p>
      </dsp:txBody>
      <dsp:txXfrm>
        <a:off x="2743" y="2269588"/>
        <a:ext cx="1641796" cy="656718"/>
      </dsp:txXfrm>
    </dsp:sp>
    <dsp:sp modelId="{C0BAD971-6BC3-4C9B-BDEF-B78267FC5976}">
      <dsp:nvSpPr>
        <dsp:cNvPr id="0" name=""/>
        <dsp:cNvSpPr/>
      </dsp:nvSpPr>
      <dsp:spPr>
        <a:xfrm>
          <a:off x="2383348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C0B18-D181-4319-B678-F8AC60726B17}">
      <dsp:nvSpPr>
        <dsp:cNvPr id="0" name=""/>
        <dsp:cNvSpPr/>
      </dsp:nvSpPr>
      <dsp:spPr>
        <a:xfrm>
          <a:off x="1931854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Events</a:t>
          </a:r>
          <a:endParaRPr lang="en-US" sz="2400" kern="1200"/>
        </a:p>
      </dsp:txBody>
      <dsp:txXfrm>
        <a:off x="1931854" y="2269588"/>
        <a:ext cx="1641796" cy="656718"/>
      </dsp:txXfrm>
    </dsp:sp>
    <dsp:sp modelId="{458240F1-1408-4276-A24E-C357C956C859}">
      <dsp:nvSpPr>
        <dsp:cNvPr id="0" name=""/>
        <dsp:cNvSpPr/>
      </dsp:nvSpPr>
      <dsp:spPr>
        <a:xfrm>
          <a:off x="4312460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B2F4F-C3AF-4E62-A3B5-ECE1B0807E7D}">
      <dsp:nvSpPr>
        <dsp:cNvPr id="0" name=""/>
        <dsp:cNvSpPr/>
      </dsp:nvSpPr>
      <dsp:spPr>
        <a:xfrm>
          <a:off x="3860965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Runner</a:t>
          </a:r>
          <a:endParaRPr lang="en-US" sz="2400" kern="1200"/>
        </a:p>
      </dsp:txBody>
      <dsp:txXfrm>
        <a:off x="3860965" y="2269588"/>
        <a:ext cx="1641796" cy="656718"/>
      </dsp:txXfrm>
    </dsp:sp>
    <dsp:sp modelId="{8058C913-3B6D-4A43-A498-20FD10060000}">
      <dsp:nvSpPr>
        <dsp:cNvPr id="0" name=""/>
        <dsp:cNvSpPr/>
      </dsp:nvSpPr>
      <dsp:spPr>
        <a:xfrm>
          <a:off x="6241571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ACE2B-B8D8-4820-801E-B0AF0C705FC3}">
      <dsp:nvSpPr>
        <dsp:cNvPr id="0" name=""/>
        <dsp:cNvSpPr/>
      </dsp:nvSpPr>
      <dsp:spPr>
        <a:xfrm>
          <a:off x="5790077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Workflow</a:t>
          </a:r>
          <a:endParaRPr lang="en-US" sz="2400" kern="1200" dirty="0"/>
        </a:p>
      </dsp:txBody>
      <dsp:txXfrm>
        <a:off x="5790077" y="2269588"/>
        <a:ext cx="1641796" cy="656718"/>
      </dsp:txXfrm>
    </dsp:sp>
    <dsp:sp modelId="{84351C87-0293-4A1E-BAF8-A02F443C8457}">
      <dsp:nvSpPr>
        <dsp:cNvPr id="0" name=""/>
        <dsp:cNvSpPr/>
      </dsp:nvSpPr>
      <dsp:spPr>
        <a:xfrm>
          <a:off x="8170682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6A0A6-83DB-4193-80BC-4D8FE1BB913C}">
      <dsp:nvSpPr>
        <dsp:cNvPr id="0" name=""/>
        <dsp:cNvSpPr/>
      </dsp:nvSpPr>
      <dsp:spPr>
        <a:xfrm>
          <a:off x="7719188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Job</a:t>
          </a:r>
          <a:endParaRPr lang="en-US" sz="2400" kern="1200" dirty="0"/>
        </a:p>
      </dsp:txBody>
      <dsp:txXfrm>
        <a:off x="7719188" y="2269588"/>
        <a:ext cx="1641796" cy="656718"/>
      </dsp:txXfrm>
    </dsp:sp>
    <dsp:sp modelId="{24A58DDD-1849-4D69-86F9-A74C90660E3A}">
      <dsp:nvSpPr>
        <dsp:cNvPr id="0" name=""/>
        <dsp:cNvSpPr/>
      </dsp:nvSpPr>
      <dsp:spPr>
        <a:xfrm>
          <a:off x="10099794" y="1278492"/>
          <a:ext cx="738808" cy="7388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0464-D334-4ABC-8EAB-7DAC9706516E}">
      <dsp:nvSpPr>
        <dsp:cNvPr id="0" name=""/>
        <dsp:cNvSpPr/>
      </dsp:nvSpPr>
      <dsp:spPr>
        <a:xfrm>
          <a:off x="9648299" y="226958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endParaRPr lang="en-US" sz="2400" kern="1200" dirty="0"/>
        </a:p>
      </dsp:txBody>
      <dsp:txXfrm>
        <a:off x="9648299" y="2269588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22.03.2023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 von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Automatische Aktionen</a:t>
            </a:r>
          </a:p>
          <a:p>
            <a:pPr lvl="1"/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 err="1"/>
              <a:t>Builds</a:t>
            </a:r>
            <a:endParaRPr lang="de-DE" dirty="0"/>
          </a:p>
          <a:p>
            <a:pPr lvl="1"/>
            <a:r>
              <a:rPr lang="de-DE" dirty="0" err="1"/>
              <a:t>Compiles</a:t>
            </a:r>
            <a:endParaRPr lang="de-DE" dirty="0"/>
          </a:p>
          <a:p>
            <a:pPr lvl="1"/>
            <a:r>
              <a:rPr lang="de-DE" dirty="0" err="1"/>
              <a:t>Usw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7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Alternativen</a:t>
            </a:r>
          </a:p>
          <a:p>
            <a:r>
              <a:rPr lang="de-DE" dirty="0"/>
              <a:t>In </a:t>
            </a:r>
            <a:r>
              <a:rPr lang="de-DE" dirty="0" err="1"/>
              <a:t>Github</a:t>
            </a:r>
            <a:r>
              <a:rPr lang="de-DE" dirty="0"/>
              <a:t> integriert</a:t>
            </a:r>
          </a:p>
          <a:p>
            <a:r>
              <a:rPr lang="de-DE" dirty="0"/>
              <a:t>Flexibel bezüglich Workflows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Vordefinierte Actions</a:t>
            </a:r>
          </a:p>
          <a:p>
            <a:r>
              <a:rPr lang="de-DE" dirty="0"/>
              <a:t>Automatisierung</a:t>
            </a:r>
          </a:p>
          <a:p>
            <a:r>
              <a:rPr lang="de-DE" dirty="0"/>
              <a:t>Kostenlos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903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Action: Sequenz von Befehlen</a:t>
            </a:r>
          </a:p>
          <a:p>
            <a:r>
              <a:rPr lang="de-DE" dirty="0"/>
              <a:t>Events: Auslöser für Actions</a:t>
            </a:r>
          </a:p>
          <a:p>
            <a:r>
              <a:rPr lang="de-DE" dirty="0"/>
              <a:t>Runner: Führt auf der im Workflow angegebenen Plattform die Action aus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Workflow: Sammlung von Jobs</a:t>
            </a:r>
          </a:p>
          <a:p>
            <a:r>
              <a:rPr lang="de-DE" dirty="0"/>
              <a:t>Job: Eine Sammlung von einzelnen Steps</a:t>
            </a:r>
          </a:p>
          <a:p>
            <a:r>
              <a:rPr lang="de-DE" dirty="0" err="1"/>
              <a:t>Step</a:t>
            </a:r>
            <a:r>
              <a:rPr lang="de-DE" dirty="0"/>
              <a:t>: Spezifische Aktion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18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609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22.03.2023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22.03.2023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22.03.2023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r>
              <a:rPr lang="de-DE" sz="6000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Sebastian Gassner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C61A-C032-44DA-C79C-9508233F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Github</a:t>
            </a:r>
            <a:r>
              <a:rPr lang="de-DE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0112-07F3-8E83-53C7-64B6AB96F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/>
              <a:t>Automatische Aktionen</a:t>
            </a:r>
          </a:p>
          <a:p>
            <a:pPr lvl="1"/>
            <a:r>
              <a:rPr lang="de-DE" sz="1800" dirty="0" err="1"/>
              <a:t>Deployments</a:t>
            </a:r>
            <a:endParaRPr lang="de-DE" sz="1800" dirty="0"/>
          </a:p>
          <a:p>
            <a:pPr lvl="1"/>
            <a:r>
              <a:rPr lang="de-DE" sz="1800" dirty="0" err="1"/>
              <a:t>Builds</a:t>
            </a:r>
            <a:endParaRPr lang="de-DE" sz="1800" dirty="0"/>
          </a:p>
          <a:p>
            <a:pPr lvl="1"/>
            <a:r>
              <a:rPr lang="de-DE" sz="1800" dirty="0" err="1"/>
              <a:t>Compiles</a:t>
            </a:r>
            <a:endParaRPr lang="de-DE" sz="1800" dirty="0"/>
          </a:p>
          <a:p>
            <a:pPr lvl="1"/>
            <a:r>
              <a:rPr lang="de-DE" sz="1800" dirty="0" err="1"/>
              <a:t>Usw</a:t>
            </a:r>
            <a:r>
              <a:rPr lang="de-DE" sz="1800" dirty="0"/>
              <a:t>…</a:t>
            </a:r>
          </a:p>
          <a:p>
            <a:r>
              <a:rPr lang="de-DE"/>
              <a:t>CI / CD</a:t>
            </a:r>
          </a:p>
          <a:p>
            <a:pPr lvl="1"/>
            <a:r>
              <a:rPr lang="de-DE" sz="1800" dirty="0" err="1"/>
              <a:t>Continuous</a:t>
            </a:r>
            <a:r>
              <a:rPr lang="de-DE" sz="1800" dirty="0"/>
              <a:t> Integration</a:t>
            </a:r>
          </a:p>
          <a:p>
            <a:pPr lvl="1"/>
            <a:r>
              <a:rPr lang="de-DE" sz="1800" dirty="0" err="1"/>
              <a:t>Continuous</a:t>
            </a:r>
            <a:r>
              <a:rPr lang="de-DE" sz="1800" dirty="0"/>
              <a:t> Development / </a:t>
            </a:r>
            <a:r>
              <a:rPr lang="de-DE" sz="1800" dirty="0" err="1"/>
              <a:t>Delivery</a:t>
            </a:r>
            <a:endParaRPr lang="de-DE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9B622F-A9D7-611B-3F15-02238D86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688928"/>
            <a:ext cx="5422392" cy="271119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A2042-69D2-097B-15B7-80E2557B691D}"/>
              </a:ext>
            </a:extLst>
          </p:cNvPr>
          <p:cNvSpPr txBox="1"/>
          <p:nvPr/>
        </p:nvSpPr>
        <p:spPr>
          <a:xfrm>
            <a:off x="6338142" y="5861050"/>
            <a:ext cx="512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https://www.synopsys.com/glossary/what-is-cicd.html</a:t>
            </a:r>
          </a:p>
        </p:txBody>
      </p:sp>
    </p:spTree>
    <p:extLst>
      <p:ext uri="{BB962C8B-B14F-4D97-AF65-F5344CB8AC3E}">
        <p14:creationId xmlns:p14="http://schemas.microsoft.com/office/powerpoint/2010/main" val="190152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A862-4F28-0969-6E85-0A262B5C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Was spricht für </a:t>
            </a:r>
            <a:r>
              <a:rPr lang="de-DE" dirty="0" err="1">
                <a:solidFill>
                  <a:schemeClr val="bg1"/>
                </a:solidFill>
              </a:rPr>
              <a:t>Github</a:t>
            </a:r>
            <a:r>
              <a:rPr lang="de-DE" dirty="0">
                <a:solidFill>
                  <a:schemeClr val="bg1"/>
                </a:solidFill>
              </a:rPr>
              <a:t> Actions?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CBFDB2-AB1E-49E6-D51D-F6AF1CE6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34057-010F-DBF6-5C18-60C39E68C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14930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157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C47E-24F3-CE10-9E55-3BC7F00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Motivation</a:t>
            </a:r>
          </a:p>
        </p:txBody>
      </p:sp>
      <p:pic>
        <p:nvPicPr>
          <p:cNvPr id="4" name="Picture 3" descr="GitHub Logos and Usage · GitHub">
            <a:extLst>
              <a:ext uri="{FF2B5EF4-FFF2-40B4-BE49-F238E27FC236}">
                <a16:creationId xmlns:a16="http://schemas.microsoft.com/office/drawing/2014/main" id="{1829BEA0-A443-A32F-59E8-98AF421F4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864" y="2228003"/>
            <a:ext cx="3633047" cy="3633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753E2-FBEF-B20C-C854-2A77917F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Resourcenersparnis</a:t>
            </a:r>
            <a:endParaRPr lang="de-DE" sz="2000" dirty="0"/>
          </a:p>
          <a:p>
            <a:r>
              <a:rPr lang="de-DE" sz="2000" dirty="0"/>
              <a:t>Zeitersparnis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B70F7-3BD7-5B38-5D4E-3D0E5CEB1B11}"/>
              </a:ext>
            </a:extLst>
          </p:cNvPr>
          <p:cNvSpPr txBox="1"/>
          <p:nvPr/>
        </p:nvSpPr>
        <p:spPr>
          <a:xfrm>
            <a:off x="2686612" y="5861050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14630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C91B-105E-0224-AE49-99EAC38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Bestandteile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0E5C15-410B-43CF-2C04-AE29A781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9C4A5-A747-6A38-620C-2616315FF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8257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72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9E3E-E1B1-13CF-BB45-63373AD1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Eigenes Beispiel</a:t>
            </a:r>
          </a:p>
        </p:txBody>
      </p:sp>
      <p:pic>
        <p:nvPicPr>
          <p:cNvPr id="5" name="Picture 4" descr="Komplexe mathematische Formeln auf einer Tafel">
            <a:extLst>
              <a:ext uri="{FF2B5EF4-FFF2-40B4-BE49-F238E27FC236}">
                <a16:creationId xmlns:a16="http://schemas.microsoft.com/office/drawing/2014/main" id="{C5307A56-3F48-E0C3-05F5-4FE1CA31B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33" b="17761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4AD186-B60D-0913-8EFB-51E0E108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/>
          <a:p>
            <a:r>
              <a:rPr lang="de-DE" sz="1800" dirty="0"/>
              <a:t>Erstellung solcher Actions</a:t>
            </a:r>
          </a:p>
        </p:txBody>
      </p:sp>
    </p:spTree>
    <p:extLst>
      <p:ext uri="{BB962C8B-B14F-4D97-AF65-F5344CB8AC3E}">
        <p14:creationId xmlns:p14="http://schemas.microsoft.com/office/powerpoint/2010/main" val="2668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134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Github Actions</vt:lpstr>
      <vt:lpstr>Github Actions</vt:lpstr>
      <vt:lpstr>Was spricht für Github Actions?</vt:lpstr>
      <vt:lpstr>Motivation</vt:lpstr>
      <vt:lpstr>Bestandteile</vt:lpstr>
      <vt:lpstr>Eigenes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Apex</dc:creator>
  <cp:lastModifiedBy>Apex</cp:lastModifiedBy>
  <cp:revision>2</cp:revision>
  <dcterms:created xsi:type="dcterms:W3CDTF">2023-03-22T19:53:18Z</dcterms:created>
  <dcterms:modified xsi:type="dcterms:W3CDTF">2023-03-22T20:29:37Z</dcterms:modified>
</cp:coreProperties>
</file>