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2" r:id="rId3"/>
    <p:sldId id="263" r:id="rId4"/>
    <p:sldId id="267" r:id="rId5"/>
    <p:sldId id="270" r:id="rId6"/>
    <p:sldId id="268" r:id="rId7"/>
    <p:sldId id="271" r:id="rId8"/>
    <p:sldId id="269" r:id="rId9"/>
    <p:sldId id="272" r:id="rId10"/>
    <p:sldId id="264" r:id="rId11"/>
    <p:sldId id="273" r:id="rId12"/>
    <p:sldId id="274" r:id="rId13"/>
    <p:sldId id="265" r:id="rId14"/>
    <p:sldId id="275" r:id="rId15"/>
    <p:sldId id="276" r:id="rId16"/>
    <p:sldId id="266" r:id="rId17"/>
    <p:sldId id="277" r:id="rId18"/>
    <p:sldId id="297" r:id="rId19"/>
    <p:sldId id="281" r:id="rId20"/>
    <p:sldId id="278" r:id="rId21"/>
    <p:sldId id="279" r:id="rId22"/>
    <p:sldId id="280" r:id="rId23"/>
    <p:sldId id="293" r:id="rId24"/>
    <p:sldId id="298" r:id="rId25"/>
    <p:sldId id="282" r:id="rId26"/>
    <p:sldId id="284" r:id="rId27"/>
    <p:sldId id="285" r:id="rId28"/>
    <p:sldId id="286" r:id="rId29"/>
    <p:sldId id="283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  <p:sldId id="299" r:id="rId39"/>
    <p:sldId id="300" r:id="rId40"/>
    <p:sldId id="301" r:id="rId41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16/09/63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16/09/63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16/09/63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16/09/63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push, pop, peek, size, </a:t>
            </a:r>
            <a:r>
              <a:rPr lang="en-US" dirty="0" err="1"/>
              <a:t>is_empty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6" y="1670813"/>
            <a:ext cx="2687217" cy="32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 dirty="0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7BB516BF-C82B-463E-91C3-D2EC0C93F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602" y="1621401"/>
            <a:ext cx="4622334" cy="47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enqueue, dequeue, front, size, </a:t>
            </a:r>
            <a:r>
              <a:rPr lang="en-US" dirty="0" err="1"/>
              <a:t>is_empty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2514DDD5-C02B-4DD9-A781-9E29EF49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1" y="1652318"/>
            <a:ext cx="4647500" cy="47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size, push, pop, insert, remove, </a:t>
            </a:r>
            <a:r>
              <a:rPr lang="en-US" dirty="0" err="1"/>
              <a:t>is_empty</a:t>
            </a:r>
            <a:r>
              <a:rPr lang="en-US" dirty="0"/>
              <a:t> + (reverse, add) 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LinkedList </a:t>
            </a:r>
            <a:r>
              <a:rPr lang="th-TH" sz="2400" dirty="0"/>
              <a:t>ว่างหรือไม่</a:t>
            </a:r>
          </a:p>
          <a:p>
            <a:r>
              <a:rPr lang="en-US" sz="2400" dirty="0"/>
              <a:t>Node </a:t>
            </a:r>
            <a:r>
              <a:rPr lang="en-US" sz="2400" dirty="0" err="1"/>
              <a:t>node_at</a:t>
            </a:r>
            <a:r>
              <a:rPr lang="en-US" sz="2400" dirty="0"/>
              <a:t>(index): return</a:t>
            </a:r>
            <a:r>
              <a:rPr lang="th-TH" sz="2400" dirty="0"/>
              <a:t> </a:t>
            </a:r>
            <a:r>
              <a:rPr lang="en-US" sz="2400" dirty="0"/>
              <a:t>Node</a:t>
            </a:r>
            <a:r>
              <a:rPr lang="th-TH" sz="2400" dirty="0"/>
              <a:t> ที่ </a:t>
            </a:r>
            <a:r>
              <a:rPr lang="en-US" sz="2400" dirty="0"/>
              <a:t>index </a:t>
            </a:r>
            <a:r>
              <a:rPr lang="th-TH" sz="2400" dirty="0"/>
              <a:t>ที่ป้อน</a:t>
            </a:r>
            <a:endParaRPr lang="en-US" sz="2400" dirty="0"/>
          </a:p>
          <a:p>
            <a:r>
              <a:rPr lang="en-US" sz="2400" dirty="0" err="1"/>
              <a:t>push_back</a:t>
            </a:r>
            <a:r>
              <a:rPr lang="en-US" sz="2400" dirty="0"/>
              <a:t>(data): </a:t>
            </a:r>
            <a:r>
              <a:rPr lang="th-TH" sz="2400" dirty="0"/>
              <a:t>เอาข้อมูลใส่หลังสุดของ </a:t>
            </a:r>
            <a:r>
              <a:rPr lang="en-US" sz="2400" dirty="0"/>
              <a:t>Linked List</a:t>
            </a:r>
          </a:p>
          <a:p>
            <a:r>
              <a:rPr lang="en-US" sz="2400" dirty="0" err="1"/>
              <a:t>push_front</a:t>
            </a:r>
            <a:r>
              <a:rPr lang="en-US" sz="2400" dirty="0"/>
              <a:t>(data): </a:t>
            </a:r>
            <a:r>
              <a:rPr lang="th-TH" sz="2400" dirty="0"/>
              <a:t>เอาข้อมูลเข้าหน้าสุดของ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pop_back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เอาข้อมูลข้างหลังสุดออก</a:t>
            </a:r>
            <a:endParaRPr lang="en-US" sz="2400" dirty="0"/>
          </a:p>
          <a:p>
            <a:r>
              <a:rPr lang="en-US" sz="2400" dirty="0"/>
              <a:t>data </a:t>
            </a:r>
            <a:r>
              <a:rPr lang="en-US" sz="2400" dirty="0" err="1"/>
              <a:t>pop_front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เอาข้อมูลข้างหน้าสุดออก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index_of</a:t>
            </a:r>
            <a:r>
              <a:rPr lang="en-US" sz="2400" dirty="0"/>
              <a:t>(value)</a:t>
            </a:r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insert(index, data): </a:t>
            </a:r>
            <a:r>
              <a:rPr lang="th-TH" sz="2400" dirty="0"/>
              <a:t>ใส่ค่าเข้าไปแทรกที่ </a:t>
            </a:r>
            <a:r>
              <a:rPr lang="en-US" sz="2400" dirty="0"/>
              <a:t>index </a:t>
            </a:r>
            <a:r>
              <a:rPr lang="th-TH" sz="2400" dirty="0"/>
              <a:t>นั้น ๆ </a:t>
            </a:r>
            <a:r>
              <a:rPr lang="en-US" sz="2400" dirty="0"/>
              <a:t>(out of bound </a:t>
            </a:r>
            <a:r>
              <a:rPr lang="th-TH" sz="2400" dirty="0"/>
              <a:t>ได้</a:t>
            </a:r>
            <a:r>
              <a:rPr lang="en-US" sz="2400" dirty="0"/>
              <a:t>)</a:t>
            </a:r>
            <a:r>
              <a:rPr lang="th-TH" sz="2400" dirty="0"/>
              <a:t> </a:t>
            </a:r>
            <a:endParaRPr lang="en-US" sz="2400" dirty="0"/>
          </a:p>
          <a:p>
            <a:r>
              <a:rPr lang="en-US" sz="2400" dirty="0"/>
              <a:t>data pop(index): </a:t>
            </a:r>
            <a:r>
              <a:rPr lang="th-TH" sz="2400" dirty="0"/>
              <a:t>เอาค่าที่ </a:t>
            </a:r>
            <a:r>
              <a:rPr lang="en-US" sz="2400" dirty="0"/>
              <a:t>index </a:t>
            </a:r>
            <a:r>
              <a:rPr lang="th-TH" sz="2400" dirty="0"/>
              <a:t>นั้น ๆ ออกมาจาก </a:t>
            </a:r>
            <a:r>
              <a:rPr lang="en-US" sz="2400" dirty="0"/>
              <a:t>List</a:t>
            </a:r>
          </a:p>
          <a:p>
            <a:r>
              <a:rPr lang="en-US" sz="2400" dirty="0"/>
              <a:t>remove(data): </a:t>
            </a:r>
            <a:r>
              <a:rPr lang="th-TH" sz="2400" dirty="0"/>
              <a:t>เอา </a:t>
            </a:r>
            <a:r>
              <a:rPr lang="en-US" sz="2400" dirty="0"/>
              <a:t>data </a:t>
            </a:r>
            <a:r>
              <a:rPr lang="th-TH" sz="2400" dirty="0"/>
              <a:t>นั้น ๆ ออกจาก </a:t>
            </a:r>
            <a:r>
              <a:rPr lang="en-US" sz="2400" dirty="0"/>
              <a:t>List 1 </a:t>
            </a:r>
            <a:r>
              <a:rPr lang="th-TH" sz="2400" dirty="0"/>
              <a:t>ตัว</a:t>
            </a:r>
          </a:p>
          <a:p>
            <a:pPr marL="0" indent="0">
              <a:buNone/>
            </a:pPr>
            <a:r>
              <a:rPr lang="th-TH" sz="2400" dirty="0"/>
              <a:t>ที่เคยออกสอบ</a:t>
            </a:r>
          </a:p>
          <a:p>
            <a:r>
              <a:rPr lang="en-US" sz="2400" dirty="0"/>
              <a:t>add(data): </a:t>
            </a:r>
            <a:r>
              <a:rPr lang="th-TH" sz="2400" dirty="0"/>
              <a:t>ใส่ </a:t>
            </a:r>
            <a:r>
              <a:rPr lang="en-US" sz="2400" dirty="0"/>
              <a:t>data </a:t>
            </a:r>
            <a:r>
              <a:rPr lang="th-TH" sz="2400" dirty="0"/>
              <a:t>เข้าไปโดยเรียงลำดับจากมากไปน้อย</a:t>
            </a:r>
          </a:p>
          <a:p>
            <a:r>
              <a:rPr lang="en-US" sz="2400" dirty="0"/>
              <a:t>reverse(): </a:t>
            </a:r>
            <a:r>
              <a:rPr lang="th-TH" sz="2400" dirty="0"/>
              <a:t>กลับทิศทาง </a:t>
            </a:r>
            <a:r>
              <a:rPr lang="en-US" sz="2400" dirty="0"/>
              <a:t>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38F224C-227C-4D10-9E83-C20CA602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157"/>
          <a:stretch/>
        </p:blipFill>
        <p:spPr>
          <a:xfrm>
            <a:off x="805544" y="1637324"/>
            <a:ext cx="5049972" cy="458353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List, 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18020352-E70C-43F5-A283-8C09FF914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84" y="1866121"/>
            <a:ext cx="11372710" cy="43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A54EF2BD-BEDE-4434-810F-4381192CB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54" y="1838131"/>
            <a:ext cx="11433389" cy="43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1682FA7-514A-46E2-9FA8-AC16732CF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68" y="2014194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-&gt; most function return new string</a:t>
            </a:r>
          </a:p>
          <a:p>
            <a:r>
              <a:rPr lang="en-US" dirty="0"/>
              <a:t>string lower(), string upper()</a:t>
            </a:r>
          </a:p>
          <a:p>
            <a:r>
              <a:rPr lang="en-US" dirty="0"/>
              <a:t>string capitalize()</a:t>
            </a:r>
          </a:p>
          <a:p>
            <a:r>
              <a:rPr lang="en-US" dirty="0"/>
              <a:t>string strip(</a:t>
            </a:r>
            <a:r>
              <a:rPr lang="en-US" dirty="0" err="1"/>
              <a:t>opt_char</a:t>
            </a:r>
            <a:r>
              <a:rPr lang="en-US" dirty="0"/>
              <a:t>), string </a:t>
            </a:r>
            <a:r>
              <a:rPr lang="en-US" dirty="0" err="1"/>
              <a:t>lstrip</a:t>
            </a:r>
            <a:r>
              <a:rPr lang="en-US" dirty="0"/>
              <a:t>(</a:t>
            </a:r>
            <a:r>
              <a:rPr lang="en-US" dirty="0" err="1"/>
              <a:t>opt_char</a:t>
            </a:r>
            <a:r>
              <a:rPr lang="en-US" dirty="0"/>
              <a:t>), string </a:t>
            </a:r>
            <a:r>
              <a:rPr lang="en-US" dirty="0" err="1"/>
              <a:t>rstrip</a:t>
            </a:r>
            <a:r>
              <a:rPr lang="en-US" dirty="0"/>
              <a:t>(</a:t>
            </a:r>
            <a:r>
              <a:rPr lang="en-US" dirty="0" err="1"/>
              <a:t>opt_char</a:t>
            </a:r>
            <a:r>
              <a:rPr lang="en-US" dirty="0"/>
              <a:t>)</a:t>
            </a:r>
          </a:p>
          <a:p>
            <a:r>
              <a:rPr lang="en-US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1682FA7-514A-46E2-9FA8-AC16732CF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  <a:p>
            <a:r>
              <a:rPr lang="en-US" dirty="0"/>
              <a:t>append(data)</a:t>
            </a:r>
          </a:p>
          <a:p>
            <a:r>
              <a:rPr lang="en-US" dirty="0"/>
              <a:t>insert(pos, data)</a:t>
            </a:r>
          </a:p>
          <a:p>
            <a:r>
              <a:rPr lang="en-US" dirty="0"/>
              <a:t>data pop(pos)</a:t>
            </a:r>
          </a:p>
          <a:p>
            <a:r>
              <a:rPr lang="en-US" dirty="0"/>
              <a:t>remove(data)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int count(data)</a:t>
            </a:r>
          </a:p>
          <a:p>
            <a:r>
              <a:rPr lang="en-US" dirty="0"/>
              <a:t>int index(data) </a:t>
            </a:r>
            <a:r>
              <a:rPr lang="th-TH" dirty="0"/>
              <a:t>ให้ค่า </a:t>
            </a:r>
            <a:r>
              <a:rPr lang="en-US" dirty="0"/>
              <a:t>index </a:t>
            </a:r>
            <a:r>
              <a:rPr lang="th-TH" dirty="0"/>
              <a:t>ของ </a:t>
            </a:r>
            <a:r>
              <a:rPr lang="en-US" dirty="0"/>
              <a:t>data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1682FA7-514A-46E2-9FA8-AC16732CF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  <a:p>
            <a:r>
              <a:rPr lang="en-US" dirty="0"/>
              <a:t>data get(key, </a:t>
            </a:r>
            <a:r>
              <a:rPr lang="en-US" dirty="0" err="1"/>
              <a:t>default_value</a:t>
            </a:r>
            <a:r>
              <a:rPr lang="en-US" dirty="0"/>
              <a:t>)</a:t>
            </a:r>
          </a:p>
          <a:p>
            <a:r>
              <a:rPr lang="en-US" dirty="0"/>
              <a:t>value pop(key)</a:t>
            </a:r>
          </a:p>
          <a:p>
            <a:r>
              <a:rPr lang="en-US" dirty="0"/>
              <a:t>(key, value) </a:t>
            </a:r>
            <a:r>
              <a:rPr lang="en-US" dirty="0" err="1"/>
              <a:t>popitem</a:t>
            </a:r>
            <a:r>
              <a:rPr lang="en-US" dirty="0"/>
              <a:t>() </a:t>
            </a:r>
            <a:r>
              <a:rPr lang="th-TH" dirty="0"/>
              <a:t>ตัวสุดท้าย</a:t>
            </a:r>
            <a:endParaRPr lang="en-US" dirty="0"/>
          </a:p>
          <a:p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{C1AE3314-A791-436F-B8D3-6781B4935434}tf78438558_win32</Template>
  <TotalTime>206</TotalTime>
  <Words>691</Words>
  <Application>Microsoft Office PowerPoint</Application>
  <PresentationFormat>แบบจอกว้าง</PresentationFormat>
  <Paragraphs>233</Paragraphs>
  <Slides>40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45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Stack</vt:lpstr>
      <vt:lpstr>Stack principle and method </vt:lpstr>
      <vt:lpstr>Stack implementation with Python list</vt:lpstr>
      <vt:lpstr>Queue</vt:lpstr>
      <vt:lpstr>Stack principle and method </vt:lpstr>
      <vt:lpstr>Queue implementation with Python list</vt:lpstr>
      <vt:lpstr>Linked List</vt:lpstr>
      <vt:lpstr>Linked List method: Basic</vt:lpstr>
      <vt:lpstr>Linked List method: Basic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method</vt:lpstr>
      <vt:lpstr>pop_back() method</vt:lpstr>
      <vt:lpstr>insert() method</vt:lpstr>
      <vt:lpstr>remove() method</vt:lpstr>
      <vt:lpstr>add() method</vt:lpstr>
      <vt:lpstr>reverse()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210</cp:revision>
  <dcterms:created xsi:type="dcterms:W3CDTF">2020-09-14T08:24:56Z</dcterms:created>
  <dcterms:modified xsi:type="dcterms:W3CDTF">2020-09-16T08:09:34Z</dcterms:modified>
</cp:coreProperties>
</file>