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1:48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1,'0'1,"1"1,-1 0,0 0,1 0,0-1,-1 1,1 0,0-1,0 1,0 0,0-1,0 1,0-1,0 0,1 1,-1-1,0 0,1 0,-1 0,1 0,0 0,-1 0,1 0,2 0,47 16,-40-15,191 32,-70-15,125 18,2-10,367-11,-95-2,66-1,-373-15,1902 2,-2098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5:06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1,'61'21,"16"-14,1-3,86-6,-37-1,4799 1,-2489 4,-1731 11,9 0,-555-13,-126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5:07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1,'2276'0,"-2239"0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45:09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3624 24575,'2'-1'0,"0"1"0,1-1 0,-1 0 0,0 0 0,0 0 0,0 0 0,0 0 0,0 0 0,-1-1 0,1 1 0,0-1 0,0 1 0,-1-1 0,1 0 0,-1 1 0,1-1 0,-1 0 0,0 0 0,2-3 0,3-4 0,32-49 0,-2-1 0,41-93 0,-45 84 0,-14 31-4,561-1177-1690,367-725 315,-917 1882-3735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50:10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0 264 24575,'12'-7'0,"1"1"0,-1 1 0,1 1 0,1-1 0,-1 2 0,0 0 0,1 0 0,0 2 0,16-1 0,2-2 0,818-34-598,-592 34-234,846-8-1661,179-5 366,-689-8 1201,-404 9 1487,200-46 1,-313 44 2407,-44 10-2008,0 0 1,68-5-1,480 13-961,-574 0 0,1 1 0,0-1 0,0 1 0,-1 1 0,1-1 0,-1 1 0,1 1 0,-1-1 0,9 5 0,-13-4 0,0-1 0,0 1 0,0 0 0,0-1 0,0 1 0,-1 0 0,1 1 0,-1-1 0,0 0 0,0 1 0,0-1 0,0 1 0,-1 0 0,0-1 0,1 1 0,-1 0 0,-1 0 0,1 0 0,0 6 0,5 72 0,-10 150 0,-1-94 0,4 35-1365,1-146-5461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50:42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24575,'5'0'0,"5"4"0,2 16 0,-2 12 0,-2 16 0,-3 7 0,-2 0 0,-1-1 0,-2 0 0,0-1 0,0-5 0,4-1 0,6-5 0,1-9-8191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51:26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39,'2498'0,"-2478"-1,-1-1,1-1,18-5,41-5,-32 7,-30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51:41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0 345 24575,'9'4'0,"34"-2"0,42-7 0,47-16 0,45-17 0,29-12 0,25-2 0,-10 4 0,-23 10 0,-29 11 0,-24 6 0,-37 2 0,-32 4 0,-25 5 0,-21 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01:57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0 107,'18'-8,"1"0,0 2,1 0,-1 1,39-4,108 3,-97 5,786-3,422-16,276-13,-1475 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8:02:13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24575,'9'0'0,"8"0"0,9 0 0,6 0 0,5 0 0,2 0 0,3 0 0,-2 0 0,-2 0 0,-4 0 0,-3 0 0,-2 0 0,-6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6:35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24575,'150'-1'0,"132"0"0,321 40 0,-306 4 0,-59-6 0,339 10 0,-528-44 0,0 1 0,0 3 0,48 13 0,-84-17 0,38 4 0,1-1 0,-1-3 0,77-6 0,-38 1 0,-76 2 0,-3 1 0,0-2 0,0 1 0,21-5 0,-32 0 0,-14-3 0,-24-9 0,29 13 0,-84-44 0,-26-10 0,102 49 0,23 8 0,33 9 0,81 28 0,-1 6 0,137 68 0,-255-110 0,-1 0 0,0 0 0,1 0 0,-1 0 0,1 0 0,-1 0 0,0 1 0,1-1 0,-1 0 0,0 0 0,1 0 0,-1 0 0,0 1 0,1-1 0,-1 0 0,0 0 0,1 1 0,-1-1 0,0 0 0,0 0 0,1 1 0,-1-1 0,0 0 0,0 1 0,0-1 0,1 0 0,-1 1 0,0-1 0,0 0 0,0 1 0,0-1 0,0 1 0,0-1 0,0 0 0,0 1 0,0-1 0,0 0 0,0 1 0,0-1 0,0 1 0,0-1 0,0 0 0,0 1 0,0-1 0,-21 10 0,-46 0 0,56-9 0,-64 12-455,-1 4 0,-106 37 0,153-43-6371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1:54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1,'1868'0,"-1838"0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6:40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2759 24575,'45'-1'0,"0"-1"0,0-2 0,-1-2 0,0-3 0,0-1 0,78-29 0,-100 31 0,-1-2 0,0-1 0,-1 0 0,0-2 0,-1 0 0,0-1 0,-1-1 0,0 0 0,-2-2 0,0 0 0,-1 0 0,0-2 0,-2 0 0,23-40 0,-6-9 0,-2 0 0,-3-1 0,-3-2 0,-3 0 0,-4-2 0,-2 1 0,-4-2 0,0-92 0,-10-1365 0,1 1530 0,0 0 0,1 1 0,-1-1 0,0 0 0,0 0 0,0 1 0,0-1 0,0 0 0,0 0 0,-1 0 0,1 1 0,0-1 0,0 0 0,-1 0 0,1 1 0,0-1 0,-1 0 0,1 1 0,0-1 0,-1 0 0,1 1 0,-1-1 0,0 0 0,-13 9 0,-16 37 0,26-38 0,-17 27 0,-89 155 0,95-158 0,1 0 0,1 1 0,1 1 0,-8 44 0,18-54 0,2-23 0,0 1 0,0-1 0,0 0 0,0 0 0,0 0 0,0 0 0,0 1 0,0-1 0,0 0 0,1 0 0,-1 0 0,0 0 0,0 0 0,0 0 0,0 1 0,0-1 0,0 0 0,0 0 0,0 0 0,1 0 0,-1 0 0,0 0 0,0 0 0,0 0 0,0 0 0,0 0 0,1 1 0,-1-1 0,0 0 0,0 0 0,0 0 0,0 0 0,1 0 0,-1 0 0,0 0 0,0 0 0,0 0 0,0 0 0,0 0 0,1 0 0,-1 0 0,0-1 0,0 1 0,0 0 0,0 0 0,1 0 0,-1 0 0,0 0 0,0 0 0,0 0 0,0 0 0,0 0 0,0-1 0,1 1 0,24-35 0,160-362 0,-120 247 0,-59 136 0,-4 8 0,1 0 0,-1-1 0,2 1 0,-1 0 0,0 1 0,1-1 0,0 0 0,9-8 0,-13 14 0,1-1 0,-1 1 0,0 0 0,1 0 0,-1 0 0,0-1 0,1 1 0,-1 0 0,1 0 0,-1 0 0,0 0 0,1 0 0,-1 0 0,1 0 0,-1 0 0,0 0 0,1 0 0,-1 0 0,1 0 0,-1 0 0,0 0 0,1 0 0,-1 0 0,0 1 0,1-1 0,-1 0 0,0 0 0,1 0 0,-1 1 0,0-1 0,1 0 0,-1 0 0,0 1 0,1-1 0,-1 0 0,0 0 0,0 1 0,0-1 0,1 0 0,-1 1 0,0-1 0,0 1 0,8 18 0,-8-17 0,72 289 0,-61-251-1365,-3-7-5461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6:45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1797 24575,'1200'0'0,"-1182"-1"0,-1-1 0,0 0 0,0-2 0,0 0 0,0 0 0,0-2 0,-1 0 0,0-1 0,0 0 0,0-2 0,-1 0 0,-1 0 0,1-1 0,-2-1 0,1 0 0,15-19 0,16-20 0,-2-3 0,69-110 0,-62 87 0,264-423 0,-291 454 0,-2-1 0,-2-1 0,-2-1 0,18-85 0,-25 32 0,-10 79 0,2 0 0,0 1 0,2-1 0,10-38 0,-12 54 0,1 0 0,0 1 0,0-1 0,0 0 0,0 1 0,1 0 0,0-1 0,0 2 0,1-1 0,-1 0 0,1 1 0,0 0 0,0 0 0,0 0 0,1 1 0,0 0 0,-1 0 0,1 0 0,0 1 0,11-4 0,8 1 0,0 2 0,0 0 0,0 1 0,0 2 0,44 4 0,45-2 0,-112-2 0,0 0 0,0 0 0,0 0 0,0 0 0,0 0 0,0 0 0,-1-1 0,1 1 0,0-1 0,0 1 0,0-1 0,0 0 0,-1 1 0,1-1 0,0 0 0,-1 0 0,1-1 0,-1 1 0,1 0 0,-1 0 0,1-1 0,1-2 0,-2 2 0,-1 0 0,0 1 0,0-1 0,0 0 0,0 0 0,0 1 0,0-1 0,0 0 0,-1 0 0,1 1 0,-1-1 0,1 1 0,-1-1 0,0 0 0,0 1 0,1-1 0,-1 1 0,0-1 0,-3-2 0,-4-5 0,0 0 0,-1 0 0,0 0 0,0 1 0,-22-14 0,23 17 0,-30-17 0,36 21 0,0 0 0,0 0 0,0 0 0,0 0 0,0 1 0,0-1 0,0 1 0,0-1 0,0 1 0,0 0 0,0-1 0,-1 1 0,1 0 0,0 1 0,-2-1 0,3 1 0,1-1 0,-1 1 0,1 0 0,-1 0 0,1-1 0,0 1 0,-1 0 0,1 0 0,0 0 0,0-1 0,0 1 0,0 0 0,-1 0 0,1 0 0,0 0 0,0 0 0,0-1 0,1 1 0,-1 0 0,0 0 0,0 0 0,0 0 0,1-1 0,-1 1 0,0 0 0,1 0 0,-1-1 0,1 1 0,-1 0 0,0-1 0,1 1 0,0 0 0,-1-1 0,2 2 0,20 28 0,-21-29 0,37 41 0,-24-29 0,-1 1 0,0 1 0,-1 0 0,19 33 0,-29-44 0,0 0 0,0 1 0,0-1 0,-1 0 0,0 1 0,0-1 0,0 1 0,0 0 0,-1-1 0,0 1 0,0-1 0,0 1 0,0 0 0,-1-1 0,0 1 0,0-1 0,0 1 0,0-1 0,-1 1 0,1-1 0,-1 0 0,-1 0 0,1 0 0,0 0 0,-6 6 0,-13 14-273,-1-2 0,-1-1 0,-1 0 0,-43 28 0,43-33-6553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7:09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24575,'276'-22'0,"-86"3"0,543 6 0,-701 15 0,1 1 0,0 1 0,-1 2 0,0 1 0,-1 2 0,38 15 0,-20-4 0,0 4 0,-2 1 0,44 31 0,-78-47 0,-1 1 0,-1 0 0,0 0 0,0 1 0,-1 1 0,0 0 0,-1 0 0,-1 1 0,0 0 0,0 0 0,-1 1 0,-1 0 0,0 0 0,-1 1 0,-1-1 0,5 27 0,-2 15 0,-2 0 0,-3 0 0,-5 70 0,0-29 0,1 1635 0,3-907 0,0-773 0,2 0 0,3-1 0,2 1 0,19 68 0,-15-71 0,-2-1 0,-3 1 0,2 55 0,-9 151 0,-1-150 0,-14 177 0,0 23 0,14-219 0,4 102 0,-2-184 0,0 0 0,1 0 0,-1-1 0,1 1 0,0 0 0,0-1 0,1 1 0,-1-1 0,0 1 0,1-1 0,0 0 0,0 0 0,0-1 0,0 1 0,1-1 0,-1 1 0,1-1 0,-1 0 0,1 0 0,0 0 0,-1-1 0,1 1 0,5 0 0,13 5 0,1 0 0,36 5 0,-9-6 0,0-1 0,0-3 0,81-7 0,-128 5 0,0 0 0,0-1 0,0 1 0,0-1 0,0 1 0,-1-1 0,1 0 0,0 0 0,0 0 0,-1 0 0,1-1 0,-1 1 0,1-1 0,-1 1 0,1-1 0,-1 0 0,0 0 0,0 0 0,0 0 0,0-1 0,2-2 0,-3 1 0,1 0 0,-1 0 0,1 0 0,-1 0 0,-1 0 0,1-1 0,-1 1 0,1 0 0,-1 0 0,0-1 0,-1 1 0,1 0 0,-2-5 0,-2-10 0,-2 1 0,0 0 0,0 0 0,-2 1 0,-14-25 0,0 5 0,-42-56 0,57 83 0,-1 1 0,-1 0 0,0 0 0,0 0 0,-1 1 0,0 1 0,0-1 0,-1 2 0,0-1 0,-13-5 0,23 12 0,0-1 0,-1 1 0,1-1 0,0 1 0,0-1 0,0 1 0,0 0 0,-1 0 0,1-1 0,0 1 0,0 0 0,-1 0 0,1 0 0,0 0 0,0 0 0,-1 1 0,1-1 0,-2 1 0,3-1 0,-1 1 0,1 0 0,0-1 0,0 1 0,0-1 0,-1 1 0,1-1 0,0 1 0,0 0 0,0-1 0,0 1 0,0 0 0,0-1 0,0 1 0,0-1 0,0 1 0,1 0 0,-1-1 0,0 1 0,0-1 0,0 1 0,1-1 0,-1 1 0,0-1 0,1 2 0,31 43 0,-27-39 0,90 127 0,-83-113 0,0 0 0,-2 1 0,-1 0 0,-1 1 0,6 24 0,-12-40 0,-1-1 0,-1 1 0,1-1 0,-1 1 0,0 0 0,0-1 0,-1 1 0,0 0 0,0-1 0,0 1 0,0-1 0,-1 1 0,0-1 0,0 0 0,-1 0 0,1 0 0,-1 0 0,0 0 0,0 0 0,-1-1 0,0 1 0,1-1 0,-1 0 0,-1-1 0,-7 7 0,-11 6 0,0-1 0,-2-1 0,1-1 0,-29 11 0,9-5 0,-37 16-1365,51-24-5461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7:19.2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7:25.71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106 2248 24575,'-7'-558'0,"-35"5"0,24 421 0,-20-197 0,38 307 0,0 0 0,1 0 0,1 0 0,1 0 0,1 1 0,1-1 0,0 1 0,15-33 0,-16 44 0,2-1 0,-1 1 0,1-1 0,0 1 0,1 1 0,0 0 0,1 0 0,0 0 0,0 1 0,1 0 0,0 0 0,1 1 0,-1 0 0,1 1 0,1 0 0,-1 1 0,20-8 0,11 4 0,0 1 0,1 1 0,65 0 0,8-2 0,468-30 0,2 35 0,-352 5 0,-229-1 0,0 1 0,0-2 0,1 1 0,-1 0 0,0-1 0,0 0 0,0 0 0,0 0 0,0-1 0,0 1 0,0-1 0,-1 0 0,1 0 0,-1 0 0,1 0 0,-1-1 0,4-3 0,-5 4 0,0-1 0,-1 1 0,0-1 0,1 0 0,-1 1 0,0-1 0,0 0 0,0 0 0,-1 0 0,1 0 0,-1 0 0,0 0 0,1 0 0,-1 0 0,-1 0 0,1 0 0,0 0 0,-1 0 0,1 0 0,-1 0 0,0 1 0,0-1 0,0 0 0,-3-5 0,1 2 0,-1 0 0,1 0 0,-1 1 0,0-1 0,-1 1 0,1 0 0,-1 0 0,0 0 0,0 1 0,-1-1 0,1 2 0,-1-1 0,0 0 0,0 1 0,-9-3 0,-2-1 0,-2 1 0,1 1 0,0 0 0,-24-2 0,46 15 0,21 12 0,36 23 0,-58-40 0,17 10 0,-10-7 0,1 2 0,-1-1 0,0 1 0,-1 0 0,14 15 0,-22-21 0,0-1 0,0 1 0,1 0 0,-1 0 0,0 0 0,-1 0 0,1 0 0,0 0 0,0 0 0,-1 0 0,1 0 0,-1 0 0,0 0 0,0 0 0,0 0 0,0 1 0,0-1 0,0 0 0,0 0 0,-1 0 0,1 0 0,-1 0 0,1 0 0,-1 0 0,0 0 0,0 0 0,0 0 0,0 0 0,0 0 0,-1-1 0,1 1 0,0 0 0,-1-1 0,1 1 0,-1-1 0,0 1 0,1-1 0,-4 2 0,-26 20 60,-60 33 0,14-10-1545,33-16-5341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7:38.25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109 1881 24575,'1'-129'0,"-5"0"0,-28-175 0,-35-123 0,61 340 0,6-132 0,3 83 0,-3 130 0,-1 1 0,1-1 0,0 1 0,1-1 0,-1 1 0,1-1 0,0 1 0,0 0 0,1-1 0,0 1 0,0 0 0,0 0 0,0 0 0,1 0 0,0 0 0,0 1 0,0-1 0,0 1 0,1 0 0,0 0 0,0 0 0,0 0 0,0 1 0,1 0 0,-1-1 0,1 2 0,0-1 0,0 0 0,10-2 0,14-6 0,2 1 0,-1 2 0,1 1 0,0 2 0,0 1 0,34-1 0,117-19 0,-122 13 0,74-3 0,539 11 0,-329 6 0,5344-3 0,-5611-4 0,-71 4 0,-1-1 0,1 0 0,0 0 0,-1-1 0,1 0 0,-1 0 0,1 0 0,-1 0 0,0-1 0,0 0 0,5-4 0,-10 7 0,1 0 0,-1-1 0,0 1 0,0 0 0,0 0 0,1 0 0,-1 0 0,0-1 0,0 1 0,0 0 0,0 0 0,0 0 0,1-1 0,-1 1 0,0 0 0,0 0 0,0-1 0,0 1 0,0 0 0,0 0 0,0 0 0,0-1 0,0 1 0,0 0 0,0 0 0,0-1 0,0 1 0,0 0 0,0 0 0,0-1 0,0 1 0,0 0 0,0 0 0,0-1 0,0 1 0,0 0 0,-1 0 0,1 0 0,0-1 0,0 1 0,-1 0 0,-12-7 0,-28 0 0,33 6 0,-88-22 0,55 13 0,-51-8 0,26 11 0,-87-13 0,135 16 0,-1 0 0,1-1 0,0-1 0,1-1 0,-30-15 0,47 22 0,-1 0 0,0 0 0,0 0 0,1-1 0,-1 1 0,0 0 0,1 0 0,-1-1 0,0 1 0,1-1 0,-1 1 0,1-1 0,-1 1 0,1 0 0,-1-1 0,1 0 0,-1 1 0,1-1 0,-1 1 0,1-1 0,0 0 0,-1 1 0,1-1 0,0 0 0,0 1 0,-1-1 0,1 0 0,0 1 0,0-1 0,0 0 0,0 0 0,0 1 0,0-1 0,0-1 0,1 1 0,1 0 0,-1 0 0,1 0 0,-1 0 0,1 0 0,-1 1 0,1-1 0,-1 0 0,1 1 0,0-1 0,-1 1 0,1 0 0,2-1 0,63-4 0,-66 5 0,71 2 0,0 2 0,-1 4 0,96 23 0,204 72 0,-286-77 0,-3-3 0,-22-7 0,0 3 0,62 29 0,-95-29 0,-27-18 0,0-1 0,0 0 0,1 1 0,-1-1 0,0 0 0,0 1 0,0-1 0,0 0 0,0 1 0,0-1 0,0 0 0,0 1 0,0-1 0,0 1 0,0-1 0,0 0 0,0 1 0,0-1 0,0 0 0,0 1 0,-1-1 0,1 1 0,0-1 0,0 0 0,0 0 0,-1 1 0,1-1 0,0 0 0,0 1 0,-1-1 0,1 0 0,0 0 0,0 1 0,-1-1 0,1 0 0,0 0 0,-1 0 0,0 1 0,-5 1 0,0 0 0,0 0 0,0-1 0,-1 1 0,1-1 0,-13 0 0,-46 2 0,-84 5 0,-158 28 0,289-33 0,-106 25 0,109-23 0,0 0 0,1 1 0,0 1 0,0 0 0,1 1 0,-15 10 0,4 0-1365,4-3-5461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7:59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2596 24575,'1732'0'0,"-1654"0"0,0-4 0,0-3 0,111-25 0,-144 25 0,0 2 0,0 1 0,1 3 0,54 5 0,7-1 0,-32-4 0,82-14 0,-115 11 0,-25 3 0,-1 0 0,1-2 0,-1 1 0,0-2 0,1 0 0,-1-1 0,-1-1 0,1 0 0,21-14 0,-6-3 0,-1-2 0,-2 0 0,-1-3 0,-1 0 0,-1-1 0,-1-2 0,31-53 0,-43 60 0,-1 0 0,-1 0 0,12-52 0,-2 11 0,16-45 0,-5 0 0,-5-2 0,22-226 0,-42 292 0,2 1 0,2 0 0,32-86 0,-1 1 0,-35 110 0,64-212 0,-58 203 0,1-1 0,2 2 0,1 0 0,1 1 0,1 0 0,2 1 0,0 2 0,2 0 0,1 1 0,42-33 0,14-1 0,3 4 0,102-50 0,-97 56 0,-66 36 0,-12 7 0,-1 0 0,0 0 0,-1 0 0,1-1 0,-1-1 0,0 1 0,12-13 0,-19 18 0,1-1 0,-1 1 0,0 0 0,0-1 0,0 1 0,0-1 0,0 1 0,0-1 0,0 1 0,0-1 0,0 1 0,0-1 0,0 1 0,0-1 0,0 1 0,0-1 0,0 1 0,0 0 0,0-1 0,0 1 0,-1-1 0,1 1 0,0-1 0,0 1 0,-1 0 0,1-1 0,0 1 0,-1 0 0,1-1 0,0 1 0,-1 0 0,1-1 0,0 1 0,-1 0 0,1 0 0,-1-1 0,1 1 0,0 0 0,-1 0 0,1 0 0,-1 0 0,1-1 0,-1 1 0,1 0 0,-1 0 0,1 0 0,-1 0 0,-26-4 0,26 4 0,-215-2 40,119 4-1445,66-2-5421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8:01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24575,'1'2'0,"-1"-1"0,1 1 0,0-1 0,-1 1 0,1-1 0,0 1 0,0-1 0,0 1 0,0-1 0,1 0 0,-1 0 0,0 0 0,0 0 0,1 0 0,-1 0 0,0 0 0,1 0 0,-1 0 0,1 0 0,0-1 0,-1 1 0,1-1 0,2 1 0,44 11 0,-43-11 0,68 14 0,2-4 0,146 4 0,-217-15 0,-1 0 0,0 0 0,0 0 0,0 0 0,0 0 0,0 1 0,0-1 0,0 1 0,0 0 0,0 0 0,0 0 0,0 0 0,0 1 0,0-1 0,-1 1 0,1 0 0,0 0 0,-1-1 0,0 2 0,5 3 0,-5-2 0,0 1 0,0 0 0,0-1 0,0 1 0,-1 0 0,1 0 0,-1 0 0,-1 0 0,1 0 0,-1 0 0,1 0 0,-2 8 0,-6 66-255,-3 0 0,-3-2 0,-26 81 0,35-140-90,-2 6-6481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8:17.3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1890 2039 24575,'-5'-95'0,"-29"-166"0,1 28 0,9-169 0,14-69 0,11 321 0,-1 143 0,0 0 0,1 0 0,-1 0 0,1 0 0,1 0 0,-1 0 0,1 1 0,0-1 0,5-8 0,-5 10 0,1 1 0,0 0 0,0 1 0,0-1 0,0 0 0,1 1 0,0 0 0,-1 0 0,1 0 0,0 0 0,0 1 0,1-1 0,-1 1 0,8-3 0,10-3 0,78-35 0,-92 39 0,-1 0 0,1-1 0,-1 1 0,0-2 0,-1 1 0,1-1 0,-1 0 0,0 0 0,0 0 0,4-8 0,-9 12 0,1 0 0,-1 0 0,0 0 0,0 0 0,-1 0 0,1 0 0,0 0 0,-1 0 0,1-1 0,-1 1 0,1 0 0,-1 0 0,0-1 0,0 1 0,0 0 0,-1 0 0,1-1 0,0 1 0,-1 0 0,-1-4 0,0 2 0,0 1 0,0 0 0,0 0 0,0 0 0,-1 0 0,1 1 0,-1-1 0,0 1 0,0-1 0,0 1 0,-6-3 0,-8-4 0,0 1 0,-1 1 0,0 1 0,-19-4 0,26 7 0,-53-13 0,-2 3 0,-129-8 0,-135 18 0,219 4 0,91 0 0,-1 1 0,1 1 0,0 1 0,0 0 0,0 2 0,0 0 0,-35 18 0,42-18 0,0 1 0,0 0 0,1 1 0,0 1 0,0 0 0,1 0 0,0 1 0,1 0 0,0 1 0,1 1 0,-14 21 0,14-15 0,1 0 0,1 1 0,1 0 0,0 0 0,2 1 0,0-1 0,-1 26 0,2 144 0,5-123 0,0 2660 0,-4-1403 0,-4-1212 0,-5-1 0,-36 161 0,36-214 0,8-45 0,1 0 0,-2 0 0,0 0 0,0-1 0,-1 1 0,-1-1 0,0 0 0,0 0 0,-1-1 0,-14 17 0,4-10 0,0-2 0,-1 0 0,0-1 0,-39 23 0,-3-4 0,-2-3 0,-102 37 0,137-64 0,27-3 0,-1 0 0,1 0 0,-1 0 0,1 0 0,-1-1 0,1 1 0,0 0 0,-1 0 0,1-1 0,0 1 0,-1 0 0,1-1 0,0 1 0,-1 0 0,1-1 0,0 1 0,-1-1 0,1 1 0,0 0 0,0-1 0,0 1 0,-1-1 0,1 1 0,0-1 0,0 1 0,0-1 0,0 1 0,0-1 0,0 0 0,0-2 0,1 0 0,0 0 0,0 0 0,0 0 0,0 1 0,0-1 0,1 0 0,-1 0 0,1 1 0,0-1 0,0 1 0,0 0 0,3-4 0,34-30 0,71-52 0,-51 44 0,-58 43 0,1 1 0,-1-1 0,0 0 0,1 0 0,-1 0 0,0 0 0,0 0 0,0 0 0,0 0 0,0 0 0,0-1 0,0 1 0,0 0 0,0 0 0,0-1 0,-1 1 0,1-1 0,0 1 0,-1-1 0,1 1 0,-1-1 0,0 1 0,0-1 0,1-2 0,-2 3 0,0-1 0,0 1 0,0 0 0,-1 0 0,1 0 0,0 0 0,0 1 0,-1-1 0,1 0 0,0 0 0,-1 1 0,1-1 0,-1 1 0,1-1 0,0 1 0,-1 0 0,1-1 0,-1 1 0,-2 0 0,-10-1 0,0 0 0,-1 1 0,1 1 0,-19 3 0,12 1 0,0 2 0,0 0 0,0 1 0,1 1 0,0 1 0,1 0 0,0 2 0,1 0 0,0 1 0,1 1 0,0 1 0,1 0 0,-16 21 0,30-34 0,1 0 0,-1 0 0,1 0 0,0 1 0,0-1 0,-1 0 0,1 1 0,1-1 0,-1 1 0,0-1 0,1 1 0,-1 0 0,1-1 0,0 1 0,0-1 0,0 1 0,0 0 0,0-1 0,1 1 0,-1-1 0,1 1 0,0 2 0,1-1 0,1 0 0,-1 0 0,1-1 0,-1 1 0,1-1 0,0 0 0,0 0 0,0 0 0,1 0 0,-1 0 0,1-1 0,4 3 0,11 5 0,2-1 0,-1 0 0,1-2 0,23 6 0,43 9-273,1-4 0,1-4 0,1-3 0,132-3 0,-195-8-6553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8:21.6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1889 2385 24575,'2'0'0,"0"0"0,1-1 0,-1 1 0,0-1 0,0 1 0,0-1 0,0 0 0,0 0 0,0 0 0,0 0 0,0 0 0,0-1 0,-1 1 0,1 0 0,0-1 0,-1 1 0,1-1 0,-1 0 0,0 1 0,2-4 0,22-43 0,-21 39 0,49-135 0,-5-2 0,31-167 0,-2 6 0,-21 116 0,55-207 0,-88 298 0,-5 0 0,5-104 0,-21 184 0,-2 0 0,0 0 0,-1 0 0,-6-31 0,4 41 0,0-1 0,-1 1 0,0 0 0,0 0 0,-1 1 0,0 0 0,-1-1 0,0 2 0,-1-1 0,-8-9 0,6 9 0,-1 0 0,0 1 0,0 0 0,-1 0 0,0 1 0,0 1 0,-1 0 0,0 0 0,-18-6 0,-12 0 0,-66-11 0,20 5 0,34 9 0,0 2 0,0 2 0,0 3 0,-56 5 0,14-2 0,61 2 0,1 2 0,0 1 0,0 1 0,-58 22 0,46-15 0,-30 11 0,-86 22 0,104-32 0,0 2 0,2 3 0,0 2 0,1 3 0,-94 58 0,139-76 0,0 1 0,1 0 0,0 0 0,0 1 0,1 0 0,0 0 0,0 1 0,1 0 0,1 1 0,0 0 0,0 0 0,1 0 0,0 0 0,1 1 0,-3 12 0,-3 21 0,1 1 0,-3 78 0,8-73 0,-7 559 0,14-360 0,-19 111 0,3-62 0,-1 5 0,10-214 0,4-62 0,-2 1 0,-8 51 0,7-71 0,1 0 0,-2-1 0,1 1 0,-1-1 0,0 0 0,-1 0 0,0 0 0,0 0 0,-1-1 0,1 0 0,-2 0 0,-8 7 0,3-4 0,-1 0 0,-1-1 0,0-1 0,0 0 0,-30 12 0,-5 1 0,32-13 0,0 0 0,-1-2 0,-36 10 0,-29 5 0,83-21 0,0 0 0,0 1 0,-1-1 0,1 0 0,0 0 0,0 0 0,-1 0 0,1 0 0,0 0 0,0 0 0,0 0 0,-1 0 0,1 0 0,0 0 0,0 0 0,-1 0 0,1 0 0,0 0 0,0 0 0,-1 0 0,1 0 0,0 0 0,0 0 0,0-1 0,-1 1 0,1 0 0,0 0 0,0 0 0,0 0 0,0 0 0,-1-1 0,1 1 0,0 0 0,0 0 0,0 0 0,0 0 0,0-1 0,-1 1 0,1 0 0,0 0 0,0-1 0,0 1 0,0 0 0,0 0 0,0 0 0,0-1 0,0 1 0,0 0 0,0 0 0,0-1 0,0 1 0,0 0 0,0 0 0,0-1 0,0 1 0,0 0 0,0 0 0,0-1 0,9-13 0,19-14 0,2 0 0,1 2 0,64-41 0,27-22 0,-63 34 0,-74 65 0,1 1 0,1 0 0,-16 17 0,-27 22 0,33-33 0,-135 90 0,147-101 0,1 1 0,0-1 0,-16 16 0,25-21 0,0 0 0,0 0 0,0 0 0,0 0 0,0 0 0,0 0 0,1 1 0,-1-1 0,0 0 0,1 0 0,-1 0 0,1 1 0,0-1 0,-1 0 0,1 0 0,0 1 0,0-1 0,-1 0 0,1 2 0,1-2 0,0 1 0,-1-1 0,1 0 0,0 0 0,0 0 0,0 0 0,0 0 0,0 0 0,0 0 0,0 0 0,0 0 0,0 0 0,0 0 0,1-1 0,-1 1 0,0 0 0,0-1 0,1 1 0,-1-1 0,0 0 0,1 1 0,-1-1 0,2 0 0,25 5 0,1-1 0,-1-2 0,1 0 0,-1-2 0,33-4 0,-27 1 0,1 2 0,-1 1 0,36 6 0,-62-4-22,-1 0 0,1 1-1,-1 1 1,1-1 0,-1 1-1,0 0 1,-1 1 0,1 0-1,-1 0 1,0 0 0,0 1-1,7 9 1,5 3-1053,1-1-5751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1:59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1,'2992'0,"-2716"11,308 54,-241-36,-255-24,312 46,-28-1,-343-48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28:28.0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3088 2489 24575,'-149'1'0,"-197"-3"0,336 2 0,0 0 0,0-1 0,1-1 0,-1 0 0,1 0 0,-12-5 0,16 5 0,1 0 0,-1-1 0,1 1 0,-1-1 0,1-1 0,0 1 0,0 0 0,1-1 0,-1 0 0,1 0 0,0 0 0,0 0 0,-4-6 0,-25-55 0,2-1 0,4-2 0,-28-107 0,35 110 0,-96-343 0,97 313 0,4-1 0,4-1 0,4 0 0,11-144 0,-2 208 0,2 0 0,1 0 0,2 0 0,1 1 0,2 1 0,0-1 0,19-32 0,-26 57 0,-1-1 0,0 1 0,0-1 0,-1 1 0,0-1 0,-1 0 0,1 1 0,-2-1 0,1 0 0,-1 0 0,0 0 0,-2-12 0,1 15 0,-1 0 0,0 0 0,0 0 0,0 0 0,-1 0 0,0 0 0,0 0 0,0 1 0,0-1 0,-1 1 0,0 0 0,1 0 0,-2 0 0,1 1 0,0-1 0,-1 1 0,1 0 0,-10-4 0,-23-10 0,-1 2 0,-74-20 0,20 8 0,34 10 0,-112-17 0,61 6 0,7 1 0,-287-15 0,375 41 0,-120-10 0,-210-46 0,288 48 0,0 3 0,-1 2 0,-104 6 0,48 0 0,95-1 0,0 0 0,0 1 0,0 1 0,1 1 0,-19 5 0,49-4 0,16-3 0,2-1 0,-1-1 0,1-1 0,-1-2 0,0-1 0,0-1 0,0-2 0,-1-1 0,38-15 0,-66 23 0,0 0 0,0 0 0,0-1 0,0 1 0,0 0 0,0-1 0,0 1 0,0-1 0,-1 1 0,1-1 0,0 1 0,0-1 0,0 0 0,-1 1 0,1-1 0,0 0 0,-1 0 0,1 0 0,0 1 0,-1-1 0,1 0 0,-1 0 0,1 0 0,-1 0 0,0 0 0,1-1 0,-2 1 0,0 0 0,0 0 0,0 1 0,0-1 0,0 0 0,0 1 0,0-1 0,0 0 0,0 1 0,0-1 0,0 1 0,0 0 0,0-1 0,0 1 0,-1 0 0,1 0 0,-2-1 0,-58-3 0,-101 6 0,617-2 0,-444 0 0,0-1 0,0 0 0,-1 0 0,18-6 0,-24 6 0,-1 0 0,1 0 0,-1 0 0,0-1 0,1 1 0,-1-1 0,0 0 0,0 0 0,0 0 0,0 0 0,-1-1 0,1 1 0,-1-1 0,1 1 0,-1-1 0,0 0 0,3-4 0,-5 6 0,0 0 0,1 0 0,-1 0 0,0 1 0,0-1 0,0 0 0,0 0 0,0 1 0,0-1 0,0 0 0,0 0 0,0 0 0,0 1 0,-1-1 0,1 0 0,0 0 0,0 1 0,-1-1 0,1 0 0,0 1 0,-1-1 0,1 0 0,-1 1 0,1-1 0,-1 0 0,1 1 0,-1-1 0,1 1 0,-1-1 0,0 1 0,1-1 0,-1 1 0,0 0 0,1-1 0,-1 1 0,0 0 0,0 0 0,1-1 0,-1 1 0,0 0 0,0 0 0,0 0 0,0 0 0,-41-6 0,38 6 0,-38-1 0,0 2 0,0 2 0,1 2 0,-48 11 0,18 2 0,-106 40 0,154-50 0,10-4 0,1 1 0,1 0 0,-1 0 0,1 1 0,-15 10 0,24-14 0,-1 0 0,1 0 0,0 0 0,0 0 0,0 1 0,0-1 0,0 1 0,1-1 0,-1 1 0,1 0 0,0-1 0,-1 1 0,1 0 0,0 0 0,1 0 0,-1 0 0,1 0 0,-1 0 0,1 0 0,0 0 0,0 0 0,0 0 0,0 0 0,1 1 0,-1-1 0,1 0 0,1 3 0,4 12 0,1-1 0,1 0 0,0 0 0,2-1 0,0 0 0,0-1 0,20 22 0,98 93 0,36 11-1365,-124-108-5461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28:42.5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0,'0'5,"0"5,0 6,0 5,0 8,0 3,0 10,0 11,0 1,0 0,0-4,0-1,0-1,0 5,0 3,0 1,0 4,0 0,0-5,0-8,0-2,0-1,0 1,0 2,0-3,0 4,0 4,5 0,0 6,1-3,-1-2,-2-1,-1 4,-1 1,-1 4,0 1,0-6,0-4,0-6,-1-2,1 0,0-3,0-4,0-4,0-3,0-3,0-2,0 5,0 1,5-1,0-1,1 4,-1 0,-2-1,-1-1,3 2,6 0,6 4,3 3,4 5,2-6,1 0,1-3,-1-4,1-2,-1-2,-1-2,6-5,5 3,1 1,3 1,4 0,3 1,-2-1,0-5,-4-5,6 2,2-1,-1 0,3 2,2 2,-3-3,-6 0,-7-3,-4 0,0-3,-1 2,-1 1,3-1,3-3,6 1,3-2,-1-3,1-2,-4-3,-4-2,-1 0,-1-6,-7-6,-5-10,-1-11,-1-13,-4-9,-1-3,1-5,-3-7,1 0,-3-1,1-3,-2 2,-4-1,-2 0,1-7,-1-4,0 0,1-1,1 6,-2 2,3 6,-1 0,3-1,-1 8,2 0,0 2,-4 3,3-3,2 9,0 10,-3 1,1 5,-1 3,2-2,3 1,3-3,-1-4,-4 1,1 2,5-11,6-5,-3 2,4 5,2-3,0 2,0 6,-5 4,-2 5,-4-1,7 1,0-4,0 1,5-7,2 3,0 0,3-7,5-4,0 2,3 0,2-1,-6 5,-14 8,-21 12,-15 10,-10 7,-6 5,-12 3,-9 2,-5 0,3 0,4-1,7 0,4 0,4-1,3 1,6 3,3 2,4 4,18 1,22-2,21-3,10-1,2-3,-6-1,-2 4,-5 1,-10 4,-12 9,-8 19,-8 22,-5 27,-3 26,-1 16,0-5,0-9,-4-8,-1-16,-4-24,0-23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28:45.2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2625,'5'0,"14"0,19 0,15 0,12 0,14 0,6 0,3 0,0 0,-12 0,-3 0,-11 0,-3 0,3 0,4 0,0 0,12 0,5 0,7 0,19 0,14-4,18-11,-2-3,-7 2,-12 4,-22 3,-18 4,-19 3,-15 1,-11 1,-2 1,2-1,-1 1,4-5,8-2,6-4,7 0,7 1,-3 2,-3 3,-12-3,-10-5,-6-4,-5 0,-2-7,-1-3,-4-2,-2 0,-3-1,0-3,2-2,-2-4,-4-4,-3-4,-3-8,-3 1,-2-4,0 3,9 2,2 1,0 4,-3 6,-1 5,-4 0,4 2,4-3,6-8,-1-2,1 4,-1-1,0 4,-2-2,1 3,2 3,-1 3,0 3,-2-2,2-5,-4-1,3-3,2 2,-2-3,1-2,8-4,3-6,7-7,-4 1,4 7,0-1,-2 4,-1 2,2 4,1 5,4-4,-1 1,-2 2,-2 0,-7 2,-3 7,-2 5,-3-3,-2 0,-11 4,-11 7,-15 6,-7 6,-8 3,-2 2,0 2,2 0,-1 5,1 1,2-1,2 4,2-1,2 4,15-2,22-1,24-4,20-1,18-3,11-1,-4-1,-6-1,-11 1,-11-1,-6 1,-9 4,-12 6,-8 15,-8 17,-10 14,-3 17,-2 3,1 4,2-8,1-7,2-11,1-13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2:05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1,'1940'0,"-1931"0,0 1,0 0,0 0,0 1,0 0,15 6,4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2:39.0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83,'-40'-17,"0"2,-2 1,1 2,-2 3,-49-6,1338 19,-666-6,-554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44:15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0 432 24575,'0'1'0,"0"0"0,0 1 0,1-1 0,-1 0 0,0 0 0,1 1 0,-1-1 0,1 0 0,-1 0 0,1 1 0,0-1 0,-1 0 0,1 0 0,0 0 0,0 0 0,0 0 0,0 0 0,0 0 0,0-1 0,0 1 0,0 0 0,0 0 0,0-1 0,0 1 0,0-1 0,1 1 0,-1-1 0,0 1 0,0-1 0,1 0 0,-1 1 0,0-1 0,1 0 0,-1 0 0,0 0 0,1 0 0,1-1 0,60-6 0,-50 4 0,322-77 0,-48 9 0,832-111 0,-1079 174 0,0-1 0,-1-2 0,0-1 0,70-34 0,-76 26-1365,-22 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44:17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1643 24575,'380'-108'0,"-159"52"0,125-42-458,152-45-1483,1887-570-1776,-1854 525 4132,-190 38 3226,-258 114-3020,2 4 0,110-26 1,-89 27-426,-14 8-1561,-61 17-5461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44:18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24575,'12'14'0,"-1"1"0,0 0 0,-1 1 0,-1 1 0,0-1 0,10 30 0,17 31 0,-29-63 0,0 0 0,-1 1 0,0 0 0,-1 0 0,0 0 0,3 28 0,-7-39 0,0 0 0,0-1 0,0 1 0,0 0 0,1-1 0,0 1 0,-1-1 0,1 0 0,0 1 0,1-1 0,-1 0 0,1 0 0,-1 0 0,1-1 0,0 1 0,0-1 0,0 1 0,0-1 0,0 0 0,1 0 0,-1-1 0,1 1 0,-1-1 0,1 1 0,-1-1 0,8 1 0,10 2 0,-1-2 0,0 0 0,0-1 0,21-2 0,-13 1 0,59 0-102,237-10-1161,-278 4-5563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7:45:03.3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1,'938'13,"-99"0,543-13,-1351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820C4A-5CB6-FDCB-4EA3-442BE5FE8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4CE5656-8D67-EF7F-97F1-FADFFC915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0FBB84-1674-57B6-30C6-98F14B4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FB0AFE7-FC24-6FAF-6ECE-FEFDAEC3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E0A70F-5044-6E27-D88E-567E8B1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5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46F41B-882B-590F-78CE-694F742D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FF157FD-DCF9-863B-D6BF-E79E87F0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E39FFB7-BDF0-8FF7-363F-0927D5D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5E09E38-EB0C-DA57-E9D8-DDBE9F6C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0C4B2CD-C7AE-6E31-7F5F-1A186EFE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B594E078-FDDF-5A3C-210F-72D2124E6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6E9F02D-8441-8E1B-6E9C-E15FCF86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73D16D9-282E-EB58-C2CE-CE24E42A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E816997-E479-B91B-E81C-0622E53E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E86F40E-975C-1BCF-136D-40A46884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91202B-B737-B1F0-F737-33D181EE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02B3930-09DE-833D-BE8D-5C7EF364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F7A1B0A-4389-A2CE-86F7-D1BC7D38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2C01178-352A-5CC3-7E6E-706EE67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4A668DC-DC2A-30C8-9B20-B3F04DB2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A3427A-27F1-2D92-2779-BC4914AC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6AE12DD-6C62-5910-1533-98328342F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86BD5AE-85E9-B04C-C386-BA06CA5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1C5882-C4A1-3B67-5132-D5A4B893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BF283AE-5623-6DCC-F01D-ED3226B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576C60-4627-1107-8B35-98F4C973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D5C3542-7BEC-92DC-7494-588E685E3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1721CF8-71E5-CC8F-2CE1-735F59D5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207FBDE-D806-D351-6A66-E5A216A2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788DC5A-316F-E3C2-881B-A6D46C0A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E408E99-13F9-8DBB-E800-1284E845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F2F2F4-0732-EED6-C192-7C191EF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81EEF8B-F0EF-2835-97E3-9E0DC51A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31E79BA-1238-FF7A-C238-63AE74954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F99068B-DA4D-7729-3394-291A3F7C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2F2BC67-92C7-5DE5-83C4-2B0EDA95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3E8E7DA-93CA-A4F3-5944-ED2CC9DD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79E83977-50AA-7CFF-B748-5E0A0954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6688EB4-8B37-6F60-E9E7-8E730F9E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03E3C6-642A-67E5-489D-75F27ABF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91D36BA-B51D-C3F5-40C0-E5CCFD7D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6FDF0E9-7096-C16D-7BFE-A4C481F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DBFFDC5-62CA-DB85-E125-2FA9417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47FC5E2-56BC-3F3F-55BA-DF7355CA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D743A1B-3790-6A66-3AB9-23A059BB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11FDFB7-E076-5AC5-091E-720CB4DA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4CFA3E2-7325-641F-CB37-39BE4EBC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F3A042-DD42-1483-E7F9-E82759774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D46293B-54FE-9C08-380A-DF0E57EC1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9D9A25E-5495-A1BE-170E-05E87C8D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E58A96C-2C25-0291-8621-6F953C6D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AFB615-A7F8-C206-9BF7-92D9CC6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FC81D9-94FE-492F-4F63-6687C6CC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FA19F22-96BD-60DE-4D3D-08B2C677B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D904073-B273-0FFF-8350-61545A42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574321C-54F4-71D2-FE7F-0A7C013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C4BD551-DB8F-A48B-F396-6DD872A7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29913A8-11E7-9F7E-32BF-3647E9D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0D11C0E-F35F-23D0-BB38-EF03AFA4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C53FB21-0E52-73E3-A55F-42BB16FF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62AD26-A9DB-7232-21C5-E5F0560A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A21F-5EC2-4C5E-A892-7B57C9AFED2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F106E6-4619-A542-D906-9C7C7C497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FFDE989-C73F-F6D6-3C43-D0EEE2CF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5BDE-8541-46BB-94BC-BBB1FDEC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4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25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3.xml"/><Relationship Id="rId24" Type="http://schemas.openxmlformats.org/officeDocument/2006/relationships/image" Target="../media/image31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customXml" Target="../ink/ink27.xml"/><Relationship Id="rId4" Type="http://schemas.openxmlformats.org/officeDocument/2006/relationships/image" Target="../media/image21.png"/><Relationship Id="rId9" Type="http://schemas.openxmlformats.org/officeDocument/2006/relationships/customXml" Target="../ink/ink22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31.xml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BD08DF-A22F-1CD3-FB20-51A49BAF1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Firewall Policy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C43152D-9A13-D6FB-6E70-A13F5391C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นายธนพล วงศ์อาษา</a:t>
            </a:r>
          </a:p>
          <a:p>
            <a:r>
              <a:rPr lang="th-TH" dirty="0"/>
              <a:t>62010356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3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582447-91F0-0137-AAB2-53B06E1F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33525"/>
            <a:ext cx="79438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B817C3-C156-8D27-3AED-11392FE7679A}"/>
                  </a:ext>
                </a:extLst>
              </p14:cNvPr>
              <p14:cNvContentPartPr/>
              <p14:nvPr/>
            </p14:nvContentPartPr>
            <p14:xfrm>
              <a:off x="6619860" y="3114270"/>
              <a:ext cx="1826640" cy="7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B817C3-C156-8D27-3AED-11392FE76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5860" y="3006630"/>
                <a:ext cx="1934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1EE6E8-79B0-08AF-0FCF-29B7F2729454}"/>
                  </a:ext>
                </a:extLst>
              </p14:cNvPr>
              <p14:cNvContentPartPr/>
              <p14:nvPr/>
            </p14:nvContentPartPr>
            <p14:xfrm>
              <a:off x="4057380" y="3400110"/>
              <a:ext cx="6836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1EE6E8-79B0-08AF-0FCF-29B7F27294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3380" y="3292470"/>
                <a:ext cx="79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8C422D-57AB-715A-8A72-87BD7EAC326E}"/>
                  </a:ext>
                </a:extLst>
              </p14:cNvPr>
              <p14:cNvContentPartPr/>
              <p14:nvPr/>
            </p14:nvContentPartPr>
            <p14:xfrm>
              <a:off x="5419620" y="4238190"/>
              <a:ext cx="1830600" cy="77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8C422D-57AB-715A-8A72-87BD7EAC32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5620" y="4130550"/>
                <a:ext cx="1938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785FDC-719E-123E-5976-38525E6410B7}"/>
                  </a:ext>
                </a:extLst>
              </p14:cNvPr>
              <p14:cNvContentPartPr/>
              <p14:nvPr/>
            </p14:nvContentPartPr>
            <p14:xfrm>
              <a:off x="3247740" y="4219110"/>
              <a:ext cx="736920" cy="1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785FDC-719E-123E-5976-38525E6410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3740" y="4111470"/>
                <a:ext cx="844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47D02A-B1B5-E01F-CA62-03BC0B55E935}"/>
                  </a:ext>
                </a:extLst>
              </p14:cNvPr>
              <p14:cNvContentPartPr/>
              <p14:nvPr/>
            </p14:nvContentPartPr>
            <p14:xfrm>
              <a:off x="7902900" y="4827870"/>
              <a:ext cx="666720" cy="2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47D02A-B1B5-E01F-CA62-03BC0B55E9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8900" y="4720230"/>
                <a:ext cx="774360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DB804692-D673-9562-BC02-849DB4DAE988}"/>
              </a:ext>
            </a:extLst>
          </p:cNvPr>
          <p:cNvSpPr txBox="1"/>
          <p:nvPr/>
        </p:nvSpPr>
        <p:spPr>
          <a:xfrm>
            <a:off x="6903426" y="5324475"/>
            <a:ext cx="33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กำหนดให้เป็น </a:t>
            </a:r>
            <a:r>
              <a:rPr lang="en-US" dirty="0"/>
              <a:t>PostgreSQL (port 5432)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0864F50-1DF3-8DAA-BDC4-A3C8EB534F03}"/>
              </a:ext>
            </a:extLst>
          </p:cNvPr>
          <p:cNvSpPr txBox="1"/>
          <p:nvPr/>
        </p:nvSpPr>
        <p:spPr>
          <a:xfrm>
            <a:off x="7902900" y="3215444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กำหนดให้เป็น </a:t>
            </a:r>
            <a:r>
              <a:rPr lang="en-US" dirty="0"/>
              <a:t>SMTP (port 465)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C5CF983-5226-C734-7445-B7D3A4A075C2}"/>
              </a:ext>
            </a:extLst>
          </p:cNvPr>
          <p:cNvSpPr txBox="1"/>
          <p:nvPr/>
        </p:nvSpPr>
        <p:spPr>
          <a:xfrm>
            <a:off x="596780" y="3584776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กำหนดให้เป็น </a:t>
            </a:r>
            <a:r>
              <a:rPr lang="en-US" dirty="0"/>
              <a:t>FTP (port 20,21)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ACBE3D-F6E9-48FF-0FA4-7471CB4F9ED4}"/>
                  </a:ext>
                </a:extLst>
              </p14:cNvPr>
              <p14:cNvContentPartPr/>
              <p14:nvPr/>
            </p14:nvContentPartPr>
            <p14:xfrm>
              <a:off x="3247740" y="3482910"/>
              <a:ext cx="779400" cy="165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ACBE3D-F6E9-48FF-0FA4-7471CB4F9E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43420" y="3478590"/>
                <a:ext cx="78804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กลุ่ม 18">
            <a:extLst>
              <a:ext uri="{FF2B5EF4-FFF2-40B4-BE49-F238E27FC236}">
                <a16:creationId xmlns:a16="http://schemas.microsoft.com/office/drawing/2014/main" id="{5E049DBC-44B1-ECA6-84E9-D86A9CECDA3C}"/>
              </a:ext>
            </a:extLst>
          </p:cNvPr>
          <p:cNvGrpSpPr/>
          <p:nvPr/>
        </p:nvGrpSpPr>
        <p:grpSpPr>
          <a:xfrm>
            <a:off x="7410420" y="3342870"/>
            <a:ext cx="1906200" cy="867240"/>
            <a:chOff x="7410420" y="3342870"/>
            <a:chExt cx="190620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614115-ABA9-E710-2BB9-43AE9C5B7063}"/>
                    </a:ext>
                  </a:extLst>
                </p14:cNvPr>
                <p14:cNvContentPartPr/>
                <p14:nvPr/>
              </p14:nvContentPartPr>
              <p14:xfrm>
                <a:off x="7410420" y="3618630"/>
                <a:ext cx="1906200" cy="59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614115-ABA9-E710-2BB9-43AE9C5B70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05740" y="3614310"/>
                  <a:ext cx="19148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77FE5F-BBC2-1C17-0FF8-CCFBC81FD916}"/>
                    </a:ext>
                  </a:extLst>
                </p14:cNvPr>
                <p14:cNvContentPartPr/>
                <p14:nvPr/>
              </p14:nvContentPartPr>
              <p14:xfrm>
                <a:off x="7724340" y="3342870"/>
                <a:ext cx="303480" cy="15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77FE5F-BBC2-1C17-0FF8-CCFBC81FD91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0020" y="3338550"/>
                  <a:ext cx="31212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FFE735-38E6-4554-3F76-8708B2F7FE22}"/>
                  </a:ext>
                </a:extLst>
              </p14:cNvPr>
              <p14:cNvContentPartPr/>
              <p14:nvPr/>
            </p14:nvContentPartPr>
            <p14:xfrm>
              <a:off x="4838580" y="3152430"/>
              <a:ext cx="1148760" cy="1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FFE735-38E6-4554-3F76-8708B2F7FE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84580" y="3044790"/>
                <a:ext cx="1256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1B5445-4C8C-C7A9-65A1-CEF59F711A1E}"/>
                  </a:ext>
                </a:extLst>
              </p14:cNvPr>
              <p14:cNvContentPartPr/>
              <p14:nvPr/>
            </p14:nvContentPartPr>
            <p14:xfrm>
              <a:off x="5886180" y="2866590"/>
              <a:ext cx="3414960" cy="1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1B5445-4C8C-C7A9-65A1-CEF59F711A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32180" y="2758950"/>
                <a:ext cx="3522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91229E-AB1D-1F95-FEDB-7FD2B0BE63BF}"/>
                  </a:ext>
                </a:extLst>
              </p14:cNvPr>
              <p14:cNvContentPartPr/>
              <p14:nvPr/>
            </p14:nvContentPartPr>
            <p14:xfrm>
              <a:off x="3285900" y="3133350"/>
              <a:ext cx="8330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91229E-AB1D-1F95-FEDB-7FD2B0BE63B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31900" y="3025710"/>
                <a:ext cx="94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7FE7463-8AD6-49C2-EF4A-51A14F0119BC}"/>
                  </a:ext>
                </a:extLst>
              </p14:cNvPr>
              <p14:cNvContentPartPr/>
              <p14:nvPr/>
            </p14:nvContentPartPr>
            <p14:xfrm>
              <a:off x="6876900" y="1352790"/>
              <a:ext cx="647640" cy="1304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7FE7463-8AD6-49C2-EF4A-51A14F0119B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72220" y="1348470"/>
                <a:ext cx="656280" cy="1313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00B18BC8-8E89-ABA3-2237-F63173BC4233}"/>
              </a:ext>
            </a:extLst>
          </p:cNvPr>
          <p:cNvSpPr txBox="1"/>
          <p:nvPr/>
        </p:nvSpPr>
        <p:spPr>
          <a:xfrm>
            <a:off x="5886180" y="10056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กำหนดให้เป็น </a:t>
            </a:r>
            <a:r>
              <a:rPr lang="en-US" dirty="0"/>
              <a:t>HTTP+HTTPS (port 80,443)</a:t>
            </a: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581F2560-2838-3A48-53DB-5261C844BAC2}"/>
              </a:ext>
            </a:extLst>
          </p:cNvPr>
          <p:cNvSpPr txBox="1"/>
          <p:nvPr/>
        </p:nvSpPr>
        <p:spPr>
          <a:xfrm>
            <a:off x="1" y="2681405"/>
            <a:ext cx="28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กำหนดให้เป็น </a:t>
            </a:r>
            <a:r>
              <a:rPr lang="en-US" dirty="0" err="1"/>
              <a:t>Wowza</a:t>
            </a:r>
            <a:r>
              <a:rPr lang="en-US" dirty="0"/>
              <a:t> (port 8088)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D4908C-19E0-2FED-E8DF-6F905A81231E}"/>
                  </a:ext>
                </a:extLst>
              </p14:cNvPr>
              <p14:cNvContentPartPr/>
              <p14:nvPr/>
            </p14:nvContentPartPr>
            <p14:xfrm>
              <a:off x="3047940" y="2714670"/>
              <a:ext cx="2089800" cy="26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D4908C-19E0-2FED-E8DF-6F905A81231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43620" y="2710350"/>
                <a:ext cx="20984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C82CA5F-B93B-1669-40DE-F2EF3884F107}"/>
                  </a:ext>
                </a:extLst>
              </p14:cNvPr>
              <p14:cNvContentPartPr/>
              <p14:nvPr/>
            </p14:nvContentPartPr>
            <p14:xfrm>
              <a:off x="8191260" y="5057190"/>
              <a:ext cx="29160" cy="196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C82CA5F-B93B-1669-40DE-F2EF3884F1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86940" y="5052870"/>
                <a:ext cx="378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924DF132-070E-675A-6FF2-3E519DCD7166}"/>
                  </a:ext>
                </a:extLst>
              </p14:cNvPr>
              <p14:cNvContentPartPr/>
              <p14:nvPr/>
            </p14:nvContentPartPr>
            <p14:xfrm>
              <a:off x="3304980" y="4529430"/>
              <a:ext cx="986040" cy="1404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924DF132-070E-675A-6FF2-3E519DCD716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50980" y="4421430"/>
                <a:ext cx="1093680" cy="229680"/>
              </a:xfrm>
              <a:prstGeom prst="rect">
                <a:avLst/>
              </a:prstGeom>
            </p:spPr>
          </p:pic>
        </mc:Fallback>
      </mc:AlternateContent>
      <p:sp>
        <p:nvSpPr>
          <p:cNvPr id="1025" name="กล่องข้อความ 1024">
            <a:extLst>
              <a:ext uri="{FF2B5EF4-FFF2-40B4-BE49-F238E27FC236}">
                <a16:creationId xmlns:a16="http://schemas.microsoft.com/office/drawing/2014/main" id="{E636833A-EAA5-99A6-E33C-DCF82E22EB17}"/>
              </a:ext>
            </a:extLst>
          </p:cNvPr>
          <p:cNvSpPr txBox="1"/>
          <p:nvPr/>
        </p:nvSpPr>
        <p:spPr>
          <a:xfrm>
            <a:off x="450331" y="447347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กำหนดให้เป็น </a:t>
            </a:r>
            <a:r>
              <a:rPr lang="en-US" dirty="0"/>
              <a:t>port 8080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FA40F4DD-3611-C825-A5CA-479EC98CFCFE}"/>
                  </a:ext>
                </a:extLst>
              </p14:cNvPr>
              <p14:cNvContentPartPr/>
              <p14:nvPr/>
            </p14:nvContentPartPr>
            <p14:xfrm>
              <a:off x="2590740" y="4524030"/>
              <a:ext cx="677520" cy="126360"/>
            </p14:xfrm>
          </p:contentPart>
        </mc:Choice>
        <mc:Fallback xmlns=""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FA40F4DD-3611-C825-A5CA-479EC98CFC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86420" y="4519710"/>
                <a:ext cx="686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DB8A9424-3F32-2E12-84CA-287487B202F2}"/>
                  </a:ext>
                </a:extLst>
              </p14:cNvPr>
              <p14:cNvContentPartPr/>
              <p14:nvPr/>
            </p14:nvContentPartPr>
            <p14:xfrm>
              <a:off x="3981420" y="4228470"/>
              <a:ext cx="1494720" cy="38520"/>
            </p14:xfrm>
          </p:contentPart>
        </mc:Choice>
        <mc:Fallback xmlns=""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DB8A9424-3F32-2E12-84CA-287487B202F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27420" y="4120830"/>
                <a:ext cx="1602360" cy="254160"/>
              </a:xfrm>
              <a:prstGeom prst="rect">
                <a:avLst/>
              </a:prstGeom>
            </p:spPr>
          </p:pic>
        </mc:Fallback>
      </mc:AlternateContent>
      <p:sp>
        <p:nvSpPr>
          <p:cNvPr id="1029" name="กล่องข้อความ 1028">
            <a:extLst>
              <a:ext uri="{FF2B5EF4-FFF2-40B4-BE49-F238E27FC236}">
                <a16:creationId xmlns:a16="http://schemas.microsoft.com/office/drawing/2014/main" id="{49AF801F-E5FA-CA70-62BC-49F8045771D9}"/>
              </a:ext>
            </a:extLst>
          </p:cNvPr>
          <p:cNvSpPr txBox="1"/>
          <p:nvPr/>
        </p:nvSpPr>
        <p:spPr>
          <a:xfrm>
            <a:off x="596780" y="410414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กำหนดให้เป็น </a:t>
            </a:r>
            <a:r>
              <a:rPr lang="en-US" dirty="0"/>
              <a:t>SMB (port 445)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E83DC5FA-F960-D8AD-EAA4-E966FBB257A7}"/>
                  </a:ext>
                </a:extLst>
              </p14:cNvPr>
              <p14:cNvContentPartPr/>
              <p14:nvPr/>
            </p14:nvContentPartPr>
            <p14:xfrm>
              <a:off x="3104820" y="4200030"/>
              <a:ext cx="143280" cy="360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E83DC5FA-F960-D8AD-EAA4-E966FBB257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00140" y="4195710"/>
                <a:ext cx="15192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35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AF667A0-0B0E-E0A0-26B7-8A41CF19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3825"/>
            <a:ext cx="9058275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5D3908-02FC-5C34-DBAA-8AC56A029EFE}"/>
                  </a:ext>
                </a:extLst>
              </p14:cNvPr>
              <p14:cNvContentPartPr/>
              <p14:nvPr/>
            </p14:nvContentPartPr>
            <p14:xfrm>
              <a:off x="3638505" y="3494430"/>
              <a:ext cx="1121400" cy="13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5D3908-02FC-5C34-DBAA-8AC56A029E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4185" y="3490110"/>
                <a:ext cx="1130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388398-713A-AF77-050B-067F46B9FF0E}"/>
                  </a:ext>
                </a:extLst>
              </p14:cNvPr>
              <p14:cNvContentPartPr/>
              <p14:nvPr/>
            </p14:nvContentPartPr>
            <p14:xfrm>
              <a:off x="5152665" y="2445390"/>
              <a:ext cx="369720" cy="99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388398-713A-AF77-050B-067F46B9FF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8345" y="2441070"/>
                <a:ext cx="37836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FC0F2F-EB65-2929-6C23-9F546FEC7C38}"/>
                  </a:ext>
                </a:extLst>
              </p14:cNvPr>
              <p14:cNvContentPartPr/>
              <p14:nvPr/>
            </p14:nvContentPartPr>
            <p14:xfrm>
              <a:off x="3638505" y="2753550"/>
              <a:ext cx="954360" cy="646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FC0F2F-EB65-2929-6C23-9F546FEC7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4185" y="2749230"/>
                <a:ext cx="96300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E74868B-1D97-643F-A7C9-9DF567730E2E}"/>
                  </a:ext>
                </a:extLst>
              </p14:cNvPr>
              <p14:cNvContentPartPr/>
              <p14:nvPr/>
            </p14:nvContentPartPr>
            <p14:xfrm>
              <a:off x="3704940" y="3580875"/>
              <a:ext cx="874800" cy="1961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E74868B-1D97-643F-A7C9-9DF567730E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0620" y="3576555"/>
                <a:ext cx="883440" cy="19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316346-D4E5-A49A-3B2E-A510391C07B7}"/>
                  </a:ext>
                </a:extLst>
              </p14:cNvPr>
              <p14:cNvContentPartPr/>
              <p14:nvPr/>
            </p14:nvContentPartPr>
            <p14:xfrm>
              <a:off x="6019740" y="438115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316346-D4E5-A49A-3B2E-A510391C07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5420" y="437683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4A6492-B5BD-801C-F086-5AE05918C00F}"/>
                  </a:ext>
                </a:extLst>
              </p14:cNvPr>
              <p14:cNvContentPartPr/>
              <p14:nvPr/>
            </p14:nvContentPartPr>
            <p14:xfrm>
              <a:off x="5886180" y="3581595"/>
              <a:ext cx="733680" cy="809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4A6492-B5BD-801C-F086-5AE05918C0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1860" y="3577275"/>
                <a:ext cx="74232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B34EF3-8DF8-EAC0-3B7A-BB025FF46515}"/>
                  </a:ext>
                </a:extLst>
              </p14:cNvPr>
              <p14:cNvContentPartPr/>
              <p14:nvPr/>
            </p14:nvContentPartPr>
            <p14:xfrm>
              <a:off x="6018300" y="3684915"/>
              <a:ext cx="2948040" cy="677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B34EF3-8DF8-EAC0-3B7A-BB025FF465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13980" y="3680595"/>
                <a:ext cx="2956680" cy="68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2" name="กลุ่ม 2051">
            <a:extLst>
              <a:ext uri="{FF2B5EF4-FFF2-40B4-BE49-F238E27FC236}">
                <a16:creationId xmlns:a16="http://schemas.microsoft.com/office/drawing/2014/main" id="{5EAFED79-6200-5DF9-8E1C-1B492E0201EB}"/>
              </a:ext>
            </a:extLst>
          </p:cNvPr>
          <p:cNvGrpSpPr/>
          <p:nvPr/>
        </p:nvGrpSpPr>
        <p:grpSpPr>
          <a:xfrm>
            <a:off x="5171940" y="2570355"/>
            <a:ext cx="1630440" cy="934560"/>
            <a:chOff x="5171940" y="2570355"/>
            <a:chExt cx="1630440" cy="9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7FF063CF-520B-319D-BA6C-FAECD60BAFFC}"/>
                    </a:ext>
                  </a:extLst>
                </p14:cNvPr>
                <p14:cNvContentPartPr/>
                <p14:nvPr/>
              </p14:nvContentPartPr>
              <p14:xfrm>
                <a:off x="5171940" y="2570355"/>
                <a:ext cx="1589040" cy="93456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7FF063CF-520B-319D-BA6C-FAECD60BAF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67620" y="2566035"/>
                  <a:ext cx="159768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32FCD49C-70BD-67D6-7342-81F988A8BB75}"/>
                    </a:ext>
                  </a:extLst>
                </p14:cNvPr>
                <p14:cNvContentPartPr/>
                <p14:nvPr/>
              </p14:nvContentPartPr>
              <p14:xfrm>
                <a:off x="6610140" y="2571435"/>
                <a:ext cx="192240" cy="220680"/>
              </p14:xfrm>
            </p:contentPart>
          </mc:Choice>
          <mc:Fallback xmlns=""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32FCD49C-70BD-67D6-7342-81F988A8BB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05820" y="2567115"/>
                  <a:ext cx="20088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B03DDBC5-4BC3-1470-7196-2BF3E4EA0FB3}"/>
                  </a:ext>
                </a:extLst>
              </p14:cNvPr>
              <p14:cNvContentPartPr/>
              <p14:nvPr/>
            </p14:nvContentPartPr>
            <p14:xfrm>
              <a:off x="5148540" y="3628035"/>
              <a:ext cx="745920" cy="205884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B03DDBC5-4BC3-1470-7196-2BF3E4EA0F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44220" y="3623715"/>
                <a:ext cx="754560" cy="20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69EF5058-11FA-B52B-E529-771362A45D31}"/>
                  </a:ext>
                </a:extLst>
              </p14:cNvPr>
              <p14:cNvContentPartPr/>
              <p14:nvPr/>
            </p14:nvContentPartPr>
            <p14:xfrm>
              <a:off x="5187060" y="3513195"/>
              <a:ext cx="881640" cy="114408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69EF5058-11FA-B52B-E529-771362A45D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82740" y="3508875"/>
                <a:ext cx="89028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274CFBE6-9A7B-CCDB-6F40-18E0AEFE43F5}"/>
                  </a:ext>
                </a:extLst>
              </p14:cNvPr>
              <p14:cNvContentPartPr/>
              <p14:nvPr/>
            </p14:nvContentPartPr>
            <p14:xfrm>
              <a:off x="3650580" y="3675555"/>
              <a:ext cx="1111680" cy="89676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274CFBE6-9A7B-CCDB-6F40-18E0AEFE43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46260" y="3671235"/>
                <a:ext cx="1120320" cy="90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9" name="กลุ่ม 2058">
            <a:extLst>
              <a:ext uri="{FF2B5EF4-FFF2-40B4-BE49-F238E27FC236}">
                <a16:creationId xmlns:a16="http://schemas.microsoft.com/office/drawing/2014/main" id="{5C09E32E-8663-2457-0D3C-DF6989A13952}"/>
              </a:ext>
            </a:extLst>
          </p:cNvPr>
          <p:cNvGrpSpPr/>
          <p:nvPr/>
        </p:nvGrpSpPr>
        <p:grpSpPr>
          <a:xfrm>
            <a:off x="7324380" y="2419155"/>
            <a:ext cx="1527120" cy="1201680"/>
            <a:chOff x="7324380" y="2419155"/>
            <a:chExt cx="1527120" cy="1201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786B2187-E7F0-A0E3-8286-A4AB448FDDE6}"/>
                    </a:ext>
                  </a:extLst>
                </p14:cNvPr>
                <p14:cNvContentPartPr/>
                <p14:nvPr/>
              </p14:nvContentPartPr>
              <p14:xfrm>
                <a:off x="7515180" y="2419155"/>
                <a:ext cx="1028160" cy="120168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786B2187-E7F0-A0E3-8286-A4AB448FDD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97180" y="2311155"/>
                  <a:ext cx="1063800" cy="14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D6AEBFA8-A5C4-EEA2-0541-4D3F684DEB12}"/>
                    </a:ext>
                  </a:extLst>
                </p14:cNvPr>
                <p14:cNvContentPartPr/>
                <p14:nvPr/>
              </p14:nvContentPartPr>
              <p14:xfrm>
                <a:off x="7324380" y="2598075"/>
                <a:ext cx="1527120" cy="94536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D6AEBFA8-A5C4-EEA2-0541-4D3F684DEB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06380" y="2490075"/>
                  <a:ext cx="1562760" cy="116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98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AF667A0-0B0E-E0A0-26B7-8A41CF19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3825"/>
            <a:ext cx="9058275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BCE64E3-EAA5-332B-5043-A7ADC6CD6035}"/>
              </a:ext>
            </a:extLst>
          </p:cNvPr>
          <p:cNvSpPr txBox="1"/>
          <p:nvPr/>
        </p:nvSpPr>
        <p:spPr>
          <a:xfrm>
            <a:off x="3533775" y="372427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A1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A750901-5E1C-A87B-BCCC-67AA64E0B5EE}"/>
              </a:ext>
            </a:extLst>
          </p:cNvPr>
          <p:cNvSpPr txBox="1"/>
          <p:nvPr/>
        </p:nvSpPr>
        <p:spPr>
          <a:xfrm>
            <a:off x="4057650" y="372427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A2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871D3CA-B43A-6B16-B016-E51A2772B139}"/>
              </a:ext>
            </a:extLst>
          </p:cNvPr>
          <p:cNvSpPr txBox="1"/>
          <p:nvPr/>
        </p:nvSpPr>
        <p:spPr>
          <a:xfrm>
            <a:off x="5584031" y="3709660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B1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0ABBB8E-1982-A80C-038B-48727604E283}"/>
              </a:ext>
            </a:extLst>
          </p:cNvPr>
          <p:cNvSpPr txBox="1"/>
          <p:nvPr/>
        </p:nvSpPr>
        <p:spPr>
          <a:xfrm>
            <a:off x="5807868" y="4009370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B2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041072E-6BCD-8C4F-0BA4-113EEF00F2F0}"/>
              </a:ext>
            </a:extLst>
          </p:cNvPr>
          <p:cNvSpPr txBox="1"/>
          <p:nvPr/>
        </p:nvSpPr>
        <p:spPr>
          <a:xfrm>
            <a:off x="7550943" y="3709660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C1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6D69874-4B9C-D474-E245-24609B943CF9}"/>
              </a:ext>
            </a:extLst>
          </p:cNvPr>
          <p:cNvSpPr txBox="1"/>
          <p:nvPr/>
        </p:nvSpPr>
        <p:spPr>
          <a:xfrm>
            <a:off x="8074818" y="3709660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C2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42F0A62-41A2-2F2B-29E4-FEDEFD34D555}"/>
              </a:ext>
            </a:extLst>
          </p:cNvPr>
          <p:cNvSpPr txBox="1"/>
          <p:nvPr/>
        </p:nvSpPr>
        <p:spPr>
          <a:xfrm>
            <a:off x="6100764" y="367788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B3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6C60289-ECEA-C1A1-03B6-D537497D557F}"/>
              </a:ext>
            </a:extLst>
          </p:cNvPr>
          <p:cNvSpPr txBox="1"/>
          <p:nvPr/>
        </p:nvSpPr>
        <p:spPr>
          <a:xfrm>
            <a:off x="4505325" y="4907560"/>
            <a:ext cx="9055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E0D3A82-50A0-5282-1829-5AA38AAC9A27}"/>
              </a:ext>
            </a:extLst>
          </p:cNvPr>
          <p:cNvSpPr txBox="1"/>
          <p:nvPr/>
        </p:nvSpPr>
        <p:spPr>
          <a:xfrm>
            <a:off x="4505325" y="5983123"/>
            <a:ext cx="9055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Mail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E55727D-C77F-09B9-EFC8-6880213AC033}"/>
              </a:ext>
            </a:extLst>
          </p:cNvPr>
          <p:cNvSpPr txBox="1"/>
          <p:nvPr/>
        </p:nvSpPr>
        <p:spPr>
          <a:xfrm>
            <a:off x="6548439" y="5829234"/>
            <a:ext cx="9055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1F4190DB-8455-2DC9-F6C1-828CDF3FD087}"/>
              </a:ext>
            </a:extLst>
          </p:cNvPr>
          <p:cNvSpPr txBox="1"/>
          <p:nvPr/>
        </p:nvSpPr>
        <p:spPr>
          <a:xfrm>
            <a:off x="6474336" y="3401883"/>
            <a:ext cx="10766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UserApp</a:t>
            </a:r>
            <a:endParaRPr lang="en-US" sz="1400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89BF0858-DF07-7D13-012A-D6F7D6C21E3A}"/>
              </a:ext>
            </a:extLst>
          </p:cNvPr>
          <p:cNvSpPr txBox="1"/>
          <p:nvPr/>
        </p:nvSpPr>
        <p:spPr>
          <a:xfrm>
            <a:off x="6462921" y="2253474"/>
            <a:ext cx="10766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WebApp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D75F0834-1E98-F82B-0231-84B159F940DF}"/>
              </a:ext>
            </a:extLst>
          </p:cNvPr>
          <p:cNvSpPr txBox="1"/>
          <p:nvPr/>
        </p:nvSpPr>
        <p:spPr>
          <a:xfrm>
            <a:off x="8421980" y="2253474"/>
            <a:ext cx="10766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DB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D6DF37DA-713B-E672-3BBF-D8A1CE574BA8}"/>
              </a:ext>
            </a:extLst>
          </p:cNvPr>
          <p:cNvSpPr txBox="1"/>
          <p:nvPr/>
        </p:nvSpPr>
        <p:spPr>
          <a:xfrm>
            <a:off x="8421980" y="3491189"/>
            <a:ext cx="10766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EB00D3BD-79B6-947B-AB1C-73E78FE2429B}"/>
              </a:ext>
            </a:extLst>
          </p:cNvPr>
          <p:cNvSpPr txBox="1"/>
          <p:nvPr/>
        </p:nvSpPr>
        <p:spPr>
          <a:xfrm>
            <a:off x="4505325" y="3951483"/>
            <a:ext cx="10766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4D455E36-1EAB-67D5-9ADC-E9F359F1E2A3}"/>
              </a:ext>
            </a:extLst>
          </p:cNvPr>
          <p:cNvSpPr txBox="1"/>
          <p:nvPr/>
        </p:nvSpPr>
        <p:spPr>
          <a:xfrm>
            <a:off x="4419807" y="3029808"/>
            <a:ext cx="10766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FTP</a:t>
            </a: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BF0724B7-4E80-23E5-4438-AB168F571B11}"/>
              </a:ext>
            </a:extLst>
          </p:cNvPr>
          <p:cNvSpPr txBox="1"/>
          <p:nvPr/>
        </p:nvSpPr>
        <p:spPr>
          <a:xfrm>
            <a:off x="4491082" y="2099585"/>
            <a:ext cx="10766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88925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14DEE-9B60-7895-3431-D2F1D9D1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Firewall1 Policy: interface A1 (incoming)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D45796-2D07-8D1F-8518-51CF44AC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Internet:any</a:t>
            </a:r>
            <a:r>
              <a:rPr lang="en-US" dirty="0"/>
              <a:t> FTP:20 allow</a:t>
            </a:r>
          </a:p>
          <a:p>
            <a:r>
              <a:rPr lang="en-US" dirty="0" err="1"/>
              <a:t>Internet:any</a:t>
            </a:r>
            <a:r>
              <a:rPr lang="en-US" dirty="0"/>
              <a:t> FTP:21 allow</a:t>
            </a:r>
          </a:p>
          <a:p>
            <a:r>
              <a:rPr lang="en-US" dirty="0" err="1"/>
              <a:t>Internet:any</a:t>
            </a:r>
            <a:r>
              <a:rPr lang="en-US" dirty="0"/>
              <a:t> Mail:465 allow</a:t>
            </a:r>
          </a:p>
          <a:p>
            <a:r>
              <a:rPr lang="en-US" dirty="0" err="1"/>
              <a:t>Internet:any</a:t>
            </a:r>
            <a:r>
              <a:rPr lang="en-US" dirty="0"/>
              <a:t> web:80 allow</a:t>
            </a:r>
          </a:p>
          <a:p>
            <a:r>
              <a:rPr lang="en-US" dirty="0" err="1"/>
              <a:t>Internet:any</a:t>
            </a:r>
            <a:r>
              <a:rPr lang="en-US" dirty="0"/>
              <a:t> web:443 allow</a:t>
            </a:r>
          </a:p>
          <a:p>
            <a:r>
              <a:rPr lang="en-US" dirty="0" err="1"/>
              <a:t>Internet:any</a:t>
            </a:r>
            <a:r>
              <a:rPr lang="en-US" dirty="0"/>
              <a:t> </a:t>
            </a:r>
            <a:r>
              <a:rPr lang="en-US" dirty="0" err="1"/>
              <a:t>Proxy:any</a:t>
            </a:r>
            <a:r>
              <a:rPr lang="en-US" dirty="0"/>
              <a:t> allow</a:t>
            </a:r>
          </a:p>
          <a:p>
            <a:r>
              <a:rPr lang="en-US" dirty="0" err="1"/>
              <a:t>Any:any</a:t>
            </a:r>
            <a:r>
              <a:rPr lang="en-US" dirty="0"/>
              <a:t> </a:t>
            </a:r>
            <a:r>
              <a:rPr lang="en-US" dirty="0" err="1"/>
              <a:t>any:any</a:t>
            </a:r>
            <a:r>
              <a:rPr lang="en-US" dirty="0"/>
              <a:t> deny</a:t>
            </a:r>
          </a:p>
        </p:txBody>
      </p:sp>
    </p:spTree>
    <p:extLst>
      <p:ext uri="{BB962C8B-B14F-4D97-AF65-F5344CB8AC3E}">
        <p14:creationId xmlns:p14="http://schemas.microsoft.com/office/powerpoint/2010/main" val="15279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14DEE-9B60-7895-3431-D2F1D9D1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Firewall2 Policy: interface B1 (incoming)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D45796-2D07-8D1F-8518-51CF44AC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Web:any</a:t>
            </a:r>
            <a:r>
              <a:rPr lang="en-US" dirty="0"/>
              <a:t> WebApp:80 allow</a:t>
            </a:r>
          </a:p>
          <a:p>
            <a:r>
              <a:rPr lang="en-US" dirty="0" err="1"/>
              <a:t>Web:any</a:t>
            </a:r>
            <a:r>
              <a:rPr lang="en-US" dirty="0"/>
              <a:t> WebApp:443 allow</a:t>
            </a:r>
          </a:p>
          <a:p>
            <a:r>
              <a:rPr lang="en-US" dirty="0"/>
              <a:t>Mail:465 </a:t>
            </a:r>
            <a:r>
              <a:rPr lang="en-US" dirty="0" err="1"/>
              <a:t>User:any</a:t>
            </a:r>
            <a:r>
              <a:rPr lang="en-US" dirty="0"/>
              <a:t> allow</a:t>
            </a:r>
          </a:p>
          <a:p>
            <a:r>
              <a:rPr lang="en-US" dirty="0" err="1"/>
              <a:t>Proxy:any</a:t>
            </a:r>
            <a:r>
              <a:rPr lang="en-US" dirty="0"/>
              <a:t> </a:t>
            </a:r>
            <a:r>
              <a:rPr lang="en-US" dirty="0" err="1"/>
              <a:t>User:any</a:t>
            </a:r>
            <a:r>
              <a:rPr lang="en-US" dirty="0"/>
              <a:t> allow</a:t>
            </a:r>
          </a:p>
          <a:p>
            <a:r>
              <a:rPr lang="en-US" dirty="0" err="1"/>
              <a:t>Any:any</a:t>
            </a:r>
            <a:r>
              <a:rPr lang="en-US" dirty="0"/>
              <a:t> </a:t>
            </a:r>
            <a:r>
              <a:rPr lang="en-US" dirty="0" err="1"/>
              <a:t>any:any</a:t>
            </a:r>
            <a:r>
              <a:rPr lang="en-US" dirty="0"/>
              <a:t> deny</a:t>
            </a:r>
          </a:p>
        </p:txBody>
      </p:sp>
    </p:spTree>
    <p:extLst>
      <p:ext uri="{BB962C8B-B14F-4D97-AF65-F5344CB8AC3E}">
        <p14:creationId xmlns:p14="http://schemas.microsoft.com/office/powerpoint/2010/main" val="161333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14DEE-9B60-7895-3431-D2F1D9D1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Firewall2 Policy: interface B2 (incoming)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D45796-2D07-8D1F-8518-51CF44AC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User:any</a:t>
            </a:r>
            <a:r>
              <a:rPr lang="en-US" dirty="0"/>
              <a:t> Proxy:8080 allow</a:t>
            </a:r>
          </a:p>
          <a:p>
            <a:r>
              <a:rPr lang="en-US" dirty="0" err="1"/>
              <a:t>User:any</a:t>
            </a:r>
            <a:r>
              <a:rPr lang="en-US" dirty="0"/>
              <a:t> Mail:465 allow</a:t>
            </a:r>
          </a:p>
          <a:p>
            <a:r>
              <a:rPr lang="en-US" dirty="0" err="1"/>
              <a:t>User:any</a:t>
            </a:r>
            <a:r>
              <a:rPr lang="en-US" dirty="0"/>
              <a:t> </a:t>
            </a:r>
            <a:r>
              <a:rPr lang="en-US" dirty="0" err="1"/>
              <a:t>UserApp:any</a:t>
            </a:r>
            <a:r>
              <a:rPr lang="en-US" dirty="0"/>
              <a:t> allow</a:t>
            </a:r>
          </a:p>
          <a:p>
            <a:r>
              <a:rPr lang="en-US" dirty="0" err="1"/>
              <a:t>User:any</a:t>
            </a:r>
            <a:r>
              <a:rPr lang="en-US" dirty="0"/>
              <a:t> File:445 allow</a:t>
            </a:r>
          </a:p>
          <a:p>
            <a:r>
              <a:rPr lang="en-US" dirty="0" err="1"/>
              <a:t>Any:any</a:t>
            </a:r>
            <a:r>
              <a:rPr lang="en-US" dirty="0"/>
              <a:t> </a:t>
            </a:r>
            <a:r>
              <a:rPr lang="en-US" dirty="0" err="1"/>
              <a:t>any:any</a:t>
            </a:r>
            <a:r>
              <a:rPr lang="en-US" dirty="0"/>
              <a:t> deny</a:t>
            </a:r>
          </a:p>
        </p:txBody>
      </p:sp>
    </p:spTree>
    <p:extLst>
      <p:ext uri="{BB962C8B-B14F-4D97-AF65-F5344CB8AC3E}">
        <p14:creationId xmlns:p14="http://schemas.microsoft.com/office/powerpoint/2010/main" val="382880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14DEE-9B60-7895-3431-D2F1D9D1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Firewall3 Policy: interface C1 (incoming)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D45796-2D07-8D1F-8518-51CF44AC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User:any</a:t>
            </a:r>
            <a:r>
              <a:rPr lang="en-US" dirty="0"/>
              <a:t> File:445 allow</a:t>
            </a:r>
          </a:p>
          <a:p>
            <a:r>
              <a:rPr lang="en-US" dirty="0" err="1"/>
              <a:t>WebApp:any</a:t>
            </a:r>
            <a:r>
              <a:rPr lang="en-US" dirty="0"/>
              <a:t> DB:5432 allow</a:t>
            </a:r>
          </a:p>
          <a:p>
            <a:r>
              <a:rPr lang="en-US" dirty="0" err="1"/>
              <a:t>UserApp:any</a:t>
            </a:r>
            <a:r>
              <a:rPr lang="en-US" dirty="0"/>
              <a:t> </a:t>
            </a:r>
            <a:r>
              <a:rPr lang="en-US"/>
              <a:t>DB:5432 </a:t>
            </a:r>
            <a:r>
              <a:rPr lang="en-US" dirty="0"/>
              <a:t>allow</a:t>
            </a:r>
          </a:p>
          <a:p>
            <a:r>
              <a:rPr lang="en-US" dirty="0" err="1"/>
              <a:t>Any:any</a:t>
            </a:r>
            <a:r>
              <a:rPr lang="en-US" dirty="0"/>
              <a:t> </a:t>
            </a:r>
            <a:r>
              <a:rPr lang="en-US" dirty="0" err="1"/>
              <a:t>any:any</a:t>
            </a:r>
            <a:r>
              <a:rPr lang="en-US" dirty="0"/>
              <a:t> deny</a:t>
            </a:r>
          </a:p>
        </p:txBody>
      </p:sp>
    </p:spTree>
    <p:extLst>
      <p:ext uri="{BB962C8B-B14F-4D97-AF65-F5344CB8AC3E}">
        <p14:creationId xmlns:p14="http://schemas.microsoft.com/office/powerpoint/2010/main" val="26517203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252</Words>
  <Application>Microsoft Office PowerPoint</Application>
  <PresentationFormat>แบบจอกว้าง</PresentationFormat>
  <Paragraphs>52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ธีมของ Office</vt:lpstr>
      <vt:lpstr>Firewall Policy</vt:lpstr>
      <vt:lpstr>งานนำเสนอ PowerPoint</vt:lpstr>
      <vt:lpstr>งานนำเสนอ PowerPoint</vt:lpstr>
      <vt:lpstr>งานนำเสนอ PowerPoint</vt:lpstr>
      <vt:lpstr>Firewall1 Policy: interface A1 (incoming)</vt:lpstr>
      <vt:lpstr>Firewall2 Policy: interface B1 (incoming)</vt:lpstr>
      <vt:lpstr>Firewall2 Policy: interface B2 (incoming)</vt:lpstr>
      <vt:lpstr>Firewall3 Policy: interface C1 (incoming)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Policy</dc:title>
  <dc:creator>ธนพล วงศ์อาษา</dc:creator>
  <cp:lastModifiedBy>ธนพล วงศ์อาษา</cp:lastModifiedBy>
  <cp:revision>54</cp:revision>
  <dcterms:created xsi:type="dcterms:W3CDTF">2023-03-17T07:22:48Z</dcterms:created>
  <dcterms:modified xsi:type="dcterms:W3CDTF">2023-03-23T08:07:54Z</dcterms:modified>
</cp:coreProperties>
</file>