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CDA79C4-23FD-4428-A3CF-F1B2B8DB1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3A0177A2-E98E-4ECE-9C93-D8CD697D9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0103E63-8A5F-47DB-A70C-96E7D449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6BA7-C4AF-4800-A69A-C6833F9E48C6}" type="datetimeFigureOut">
              <a:rPr lang="th-TH" smtClean="0"/>
              <a:t>12/11/62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2C30E2C-79F4-461D-A6C1-8479D7A4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05BD647-8678-4244-9C36-B4726A0A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E480-9843-449C-91A5-DBD2F5C2B7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49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944814D-CDC2-4357-8488-BED9D941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9723617-614A-4E85-899C-9F9B6819E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38AA626-293A-4B0C-8353-7C3D1823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6BA7-C4AF-4800-A69A-C6833F9E48C6}" type="datetimeFigureOut">
              <a:rPr lang="th-TH" smtClean="0"/>
              <a:t>12/11/62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AB35623-DBD5-4FC8-A5AD-BEB76E44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12AD84A-4B38-4BCD-8C3F-2D2676D3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E480-9843-449C-91A5-DBD2F5C2B7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61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8D32AE2B-9239-4C5D-85A8-227D6B096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6197952-60DF-4691-82FE-BEAC0860E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63798CC-7477-43C1-A1E9-E98B4FD2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6BA7-C4AF-4800-A69A-C6833F9E48C6}" type="datetimeFigureOut">
              <a:rPr lang="th-TH" smtClean="0"/>
              <a:t>12/11/62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176F30E-6A56-49FF-9182-B81810D7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892C472-2E08-4DFB-8FBC-2AA55144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E480-9843-449C-91A5-DBD2F5C2B7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433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F92F528-F7A3-4FE6-BACA-824714D7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D6DD8B1-B5D9-42C7-9C0B-6B526D12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E6776D6-3B8A-4C78-B289-C8E6E3E9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6BA7-C4AF-4800-A69A-C6833F9E48C6}" type="datetimeFigureOut">
              <a:rPr lang="th-TH" smtClean="0"/>
              <a:t>12/11/62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A6FB76E-C68D-4576-8DF0-0E6987EF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17FC62E-A399-4038-9508-1EA8A291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E480-9843-449C-91A5-DBD2F5C2B7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884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CC2D55A-D5A9-40BE-841A-15CE8A77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900F0D2-3ABF-4F04-8924-92615DEE0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DDD18FF-E357-4BD8-B796-5A95592D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6BA7-C4AF-4800-A69A-C6833F9E48C6}" type="datetimeFigureOut">
              <a:rPr lang="th-TH" smtClean="0"/>
              <a:t>12/11/62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6993D66-31CA-4BEF-8FA4-47C40717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947C160-0C0F-4090-8266-F20443A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E480-9843-449C-91A5-DBD2F5C2B7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286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1BC2F59-F081-4587-AF7B-50B8008D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A9107DB-EA2A-4601-ACA6-1A83433F3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CCEDAF44-ABA0-4CEF-ACC7-493FAC3C4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66CA6DE-5D6D-43B1-AAD4-C3EA76A8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6BA7-C4AF-4800-A69A-C6833F9E48C6}" type="datetimeFigureOut">
              <a:rPr lang="th-TH" smtClean="0"/>
              <a:t>12/11/62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B5F6013-E2AE-44B1-8BAA-E565382E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0AC9F2D-E9DC-4BBB-847D-E4243D34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E480-9843-449C-91A5-DBD2F5C2B7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847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3CAAEA5-C249-48B4-A8CB-59AE77D1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9CF732B-CC0C-40F9-A6D5-A847ED6A4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31305D00-0C3B-4C49-B56B-27B5B92E1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2DC6E97D-5B2F-4BE2-B908-7DA521A59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552B0074-F8B5-4A82-8533-96B2C8240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7E23BFC8-348E-45A1-996C-65D59023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6BA7-C4AF-4800-A69A-C6833F9E48C6}" type="datetimeFigureOut">
              <a:rPr lang="th-TH" smtClean="0"/>
              <a:t>12/11/62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7EE3158-B6D7-4E69-8943-04109C37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E8DF1F-385F-45AA-B91F-77DF3857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E480-9843-449C-91A5-DBD2F5C2B7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46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346936B-659D-4632-A756-FB9BB256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6711744-9D5D-40B4-9081-835BB266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6BA7-C4AF-4800-A69A-C6833F9E48C6}" type="datetimeFigureOut">
              <a:rPr lang="th-TH" smtClean="0"/>
              <a:t>12/11/62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24393EC1-103D-4E12-9207-AF4A277B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C3D02861-5196-499F-8321-5D22471C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E480-9843-449C-91A5-DBD2F5C2B7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557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49294930-19E4-4663-89F9-4C6D3DC7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6BA7-C4AF-4800-A69A-C6833F9E48C6}" type="datetimeFigureOut">
              <a:rPr lang="th-TH" smtClean="0"/>
              <a:t>12/11/62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A1BEE1B4-2346-45EC-91F9-4721162C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28E2C6E-C601-4FCA-926A-3018BD39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E480-9843-449C-91A5-DBD2F5C2B7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884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E4984C7-34EE-41CD-8E78-713DEBFB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1EDFD1A-30E2-41D5-B2CA-1CA06609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17C480F-43FC-409F-B3DE-251E5F922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25D530F-63D4-479D-9243-406A85F6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6BA7-C4AF-4800-A69A-C6833F9E48C6}" type="datetimeFigureOut">
              <a:rPr lang="th-TH" smtClean="0"/>
              <a:t>12/11/62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291E9A6-A9E7-4B29-BD1A-857B74C3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F2B685D-5A99-441D-A81E-985A3859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E480-9843-449C-91A5-DBD2F5C2B7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126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6B06CBA-2AA2-4748-9954-890CFD4C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6679740F-6F22-492C-ACE6-17ABB43C7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EBE9820-5351-4022-8DFC-B9148494F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C5F74C7-853C-4104-8C92-5FDF1445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6BA7-C4AF-4800-A69A-C6833F9E48C6}" type="datetimeFigureOut">
              <a:rPr lang="th-TH" smtClean="0"/>
              <a:t>12/11/62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EF2D02D-BE7A-4BF5-8B97-4352D9E0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1A1BFA7-12AE-4740-A1DA-70922911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E480-9843-449C-91A5-DBD2F5C2B7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499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5D5D0A93-FFA8-426E-9531-80D30493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CA8ADEE-DB90-4E0B-A73D-A149CB28B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95BC2CC-6287-4AE8-98A1-D1F1FCAC2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26BA7-C4AF-4800-A69A-C6833F9E48C6}" type="datetimeFigureOut">
              <a:rPr lang="th-TH" smtClean="0"/>
              <a:t>12/11/62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C5D7BB0-8E28-484E-BFC6-B7168EEFB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A9F1403-973F-4DAE-B19B-4BCBE9898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7E480-9843-449C-91A5-DBD2F5C2B72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21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7E1AB73-0E4E-4DFB-A166-DE718B8632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9775" cy="67875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7C0239A0-405D-496C-A9AD-C83F6F75E18B}"/>
              </a:ext>
            </a:extLst>
          </p:cNvPr>
          <p:cNvSpPr txBox="1"/>
          <p:nvPr/>
        </p:nvSpPr>
        <p:spPr>
          <a:xfrm>
            <a:off x="2772306" y="4385902"/>
            <a:ext cx="513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1AB7500-B90C-4379-8B8C-0EEAE5A75F89}"/>
              </a:ext>
            </a:extLst>
          </p:cNvPr>
          <p:cNvSpPr txBox="1"/>
          <p:nvPr/>
        </p:nvSpPr>
        <p:spPr>
          <a:xfrm>
            <a:off x="3167987" y="788424"/>
            <a:ext cx="513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20B84857-DD3A-4DD9-801A-7CC68E30BDE8}"/>
              </a:ext>
            </a:extLst>
          </p:cNvPr>
          <p:cNvSpPr txBox="1"/>
          <p:nvPr/>
        </p:nvSpPr>
        <p:spPr>
          <a:xfrm>
            <a:off x="651290" y="265204"/>
            <a:ext cx="513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747FC5B-6931-4B4F-B3FA-AB89D78A1658}"/>
              </a:ext>
            </a:extLst>
          </p:cNvPr>
          <p:cNvSpPr txBox="1"/>
          <p:nvPr/>
        </p:nvSpPr>
        <p:spPr>
          <a:xfrm>
            <a:off x="907882" y="2447740"/>
            <a:ext cx="513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0771E0FD-2F26-41C5-934D-6E1070F10D51}"/>
              </a:ext>
            </a:extLst>
          </p:cNvPr>
          <p:cNvSpPr txBox="1"/>
          <p:nvPr/>
        </p:nvSpPr>
        <p:spPr>
          <a:xfrm>
            <a:off x="743569" y="4647512"/>
            <a:ext cx="513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93B8C4F6-5BAC-4DF2-99CA-546BC25239D8}"/>
              </a:ext>
            </a:extLst>
          </p:cNvPr>
          <p:cNvSpPr txBox="1"/>
          <p:nvPr/>
        </p:nvSpPr>
        <p:spPr>
          <a:xfrm>
            <a:off x="4932727" y="721453"/>
            <a:ext cx="6515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th-TH" dirty="0"/>
              <a:t>ตามเส้นปกติ </a:t>
            </a:r>
            <a:r>
              <a:rPr lang="en-US" dirty="0"/>
              <a:t>Spin </a:t>
            </a:r>
            <a:r>
              <a:rPr lang="th-TH" dirty="0"/>
              <a:t>เลี้ยว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Asdf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Asdf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Asdf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asdf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88641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แบบจอกว้าง</PresentationFormat>
  <Paragraphs>10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ธนพล วงศ์อาษา</dc:creator>
  <cp:lastModifiedBy>ธนพล วงศ์อาษา</cp:lastModifiedBy>
  <cp:revision>3</cp:revision>
  <dcterms:created xsi:type="dcterms:W3CDTF">2019-11-12T03:13:57Z</dcterms:created>
  <dcterms:modified xsi:type="dcterms:W3CDTF">2019-11-12T03:18:02Z</dcterms:modified>
</cp:coreProperties>
</file>