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BEBB-29D5-4D39-A916-0F725E06B64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69C1-A6EE-4AF1-AB78-4FCB6E60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8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BEBB-29D5-4D39-A916-0F725E06B64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69C1-A6EE-4AF1-AB78-4FCB6E60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9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BEBB-29D5-4D39-A916-0F725E06B64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69C1-A6EE-4AF1-AB78-4FCB6E60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4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BEBB-29D5-4D39-A916-0F725E06B64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69C1-A6EE-4AF1-AB78-4FCB6E60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9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BEBB-29D5-4D39-A916-0F725E06B64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69C1-A6EE-4AF1-AB78-4FCB6E60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3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BEBB-29D5-4D39-A916-0F725E06B64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69C1-A6EE-4AF1-AB78-4FCB6E60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1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BEBB-29D5-4D39-A916-0F725E06B64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69C1-A6EE-4AF1-AB78-4FCB6E60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1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BEBB-29D5-4D39-A916-0F725E06B64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69C1-A6EE-4AF1-AB78-4FCB6E60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7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BEBB-29D5-4D39-A916-0F725E06B64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69C1-A6EE-4AF1-AB78-4FCB6E60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8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BEBB-29D5-4D39-A916-0F725E06B64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69C1-A6EE-4AF1-AB78-4FCB6E60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1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BEBB-29D5-4D39-A916-0F725E06B64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69C1-A6EE-4AF1-AB78-4FCB6E60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3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BEBB-29D5-4D39-A916-0F725E06B64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B69C1-A6EE-4AF1-AB78-4FCB6E60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1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710" y="415781"/>
            <a:ext cx="9144000" cy="609455"/>
          </a:xfr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US" sz="36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Bahnschrift Light" panose="020B0502040204020203" pitchFamily="34" charset="0"/>
              </a:rPr>
              <a:t>How Does It work ?</a:t>
            </a:r>
            <a:endParaRPr lang="en-US" sz="360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229434" y="1331337"/>
            <a:ext cx="3831437" cy="834666"/>
            <a:chOff x="5229434" y="1331337"/>
            <a:chExt cx="3831437" cy="83466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9434" y="1331337"/>
              <a:ext cx="935839" cy="83466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6807794" y="1412171"/>
              <a:ext cx="22530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Light" panose="020B0502040204020203" pitchFamily="34" charset="0"/>
                </a:rPr>
                <a:t>Job 1</a:t>
              </a:r>
            </a:p>
            <a:p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Light" panose="020B0502040204020203" pitchFamily="34" charset="0"/>
                </a:rPr>
                <a:t>Job Points 1000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29434" y="2391943"/>
            <a:ext cx="3831437" cy="976382"/>
            <a:chOff x="5229434" y="2391943"/>
            <a:chExt cx="3831437" cy="97638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9434" y="2391943"/>
              <a:ext cx="935839" cy="83466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26608" y="2444995"/>
              <a:ext cx="22342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hnschrift Light" panose="020B0502040204020203" pitchFamily="34" charset="0"/>
                </a:rPr>
                <a:t>Job 2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Light" panose="020B0502040204020203" pitchFamily="34" charset="0"/>
                </a:rPr>
                <a:t>Job Points </a:t>
              </a: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Light" panose="020B0502040204020203" pitchFamily="34" charset="0"/>
                </a:rPr>
                <a:t>5000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</a:endParaRPr>
            </a:p>
            <a:p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29434" y="3448724"/>
            <a:ext cx="3831437" cy="977057"/>
            <a:chOff x="5229434" y="3448724"/>
            <a:chExt cx="3831437" cy="97705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9434" y="3448724"/>
              <a:ext cx="935839" cy="83466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827862" y="3502451"/>
              <a:ext cx="22330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hnschrift Light" panose="020B0502040204020203" pitchFamily="34" charset="0"/>
                </a:rPr>
                <a:t>Job 3</a:t>
              </a:r>
            </a:p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Light" panose="020B0502040204020203" pitchFamily="34" charset="0"/>
                </a:rPr>
                <a:t>Job Points 1000</a:t>
              </a:r>
            </a:p>
            <a:p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29434" y="5330591"/>
            <a:ext cx="3811369" cy="834666"/>
            <a:chOff x="5229434" y="5566125"/>
            <a:chExt cx="3811369" cy="83466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9434" y="5566125"/>
              <a:ext cx="935839" cy="83466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807794" y="5644904"/>
              <a:ext cx="223300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hnschrift Light" panose="020B0502040204020203" pitchFamily="34" charset="0"/>
                </a:rPr>
                <a:t>Job </a:t>
              </a:r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hnschrift Light" panose="020B0502040204020203" pitchFamily="34" charset="0"/>
                </a:rPr>
                <a:t>N</a:t>
              </a:r>
            </a:p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Light" panose="020B0502040204020203" pitchFamily="34" charset="0"/>
                </a:rPr>
                <a:t>Job Points M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576166" y="428339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576166" y="446109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72558" y="465272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75589" y="485026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41367" y="1870364"/>
            <a:ext cx="1551709" cy="2007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83004" y="4184095"/>
            <a:ext cx="1068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Company</a:t>
            </a:r>
          </a:p>
          <a:p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353" y="3240464"/>
            <a:ext cx="619790" cy="54042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788" y="3240460"/>
            <a:ext cx="619790" cy="54042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348" y="2644719"/>
            <a:ext cx="619790" cy="54042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783" y="2644715"/>
            <a:ext cx="619790" cy="54042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203" y="2021276"/>
            <a:ext cx="619790" cy="54042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638" y="2021265"/>
            <a:ext cx="619790" cy="54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1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00"/>
                            </p:stCondLst>
                            <p:childTnLst>
                              <p:par>
                                <p:cTn id="3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8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3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8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3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8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8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8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29" grpId="2"/>
      <p:bldP spid="32" grpId="0"/>
      <p:bldP spid="32" grpId="1"/>
      <p:bldP spid="32" grpId="2"/>
      <p:bldP spid="33" grpId="0"/>
      <p:bldP spid="33" grpId="1"/>
      <p:bldP spid="33" grpId="2"/>
      <p:bldP spid="34" grpId="0"/>
      <p:bldP spid="34" grpId="1"/>
      <p:bldP spid="34" grpId="2"/>
      <p:bldP spid="31" grpId="0" animBg="1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710" y="415781"/>
            <a:ext cx="9144000" cy="609455"/>
          </a:xfr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317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Bahnschrift Light" panose="020B0502040204020203" pitchFamily="34" charset="0"/>
              </a:rPr>
              <a:t>How Does It work ?</a:t>
            </a:r>
            <a:endParaRPr lang="en-US" sz="3600" dirty="0">
              <a:solidFill>
                <a:schemeClr val="bg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026" name="Picture 2" descr="http://www.pvhc.net/img170/arpayheylayqpfznduv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2043112"/>
            <a:ext cx="2643043" cy="264304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841367" y="1870364"/>
            <a:ext cx="1551709" cy="2007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3004" y="4184095"/>
            <a:ext cx="1068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Company</a:t>
            </a:r>
          </a:p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208" y="3240464"/>
            <a:ext cx="619790" cy="5404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788" y="3240460"/>
            <a:ext cx="619790" cy="5404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348" y="2644719"/>
            <a:ext cx="619790" cy="5404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783" y="2644715"/>
            <a:ext cx="619790" cy="5404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203" y="2021276"/>
            <a:ext cx="619790" cy="5404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638" y="2021265"/>
            <a:ext cx="619790" cy="5404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861" y="2655842"/>
            <a:ext cx="619790" cy="5404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834" y="2885900"/>
            <a:ext cx="619790" cy="5404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325" y="3200308"/>
            <a:ext cx="619790" cy="540428"/>
          </a:xfrm>
          <a:prstGeom prst="rect">
            <a:avLst/>
          </a:prstGeom>
        </p:spPr>
      </p:pic>
      <p:pic>
        <p:nvPicPr>
          <p:cNvPr id="25" name="Picture 2" descr="Image result for coin stack icon material desig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63" y="2975777"/>
            <a:ext cx="395968" cy="48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coin stack icon material desig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547" y="2644373"/>
            <a:ext cx="395968" cy="48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coin stack icon material desig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431" y="2788075"/>
            <a:ext cx="395968" cy="48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810017" y="431682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</a:rPr>
              <a:t>You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2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0.46796 0.00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98" y="4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0.46458 -0.0069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29" y="-34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186 L 0.46979 -0.003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64" y="-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5.55112E-17 L 0.46966 0.0027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77" y="13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0.46966 -0.002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77" y="-13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55112E-17 L 0.47317 0.0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59" y="1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22222E-6 L 0.46862 0.0069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24" y="3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0.47083 0.0069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42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0.36953 -0.0057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6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30053 -0.0018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3" y="532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0.34505 -0.03935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36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5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500"/>
                            </p:stCondLst>
                            <p:childTnLst>
                              <p:par>
                                <p:cTn id="7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-0.297 0.07014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02" y="3356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48148E-6 L 0.37109 -0.0368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19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00"/>
                            </p:stCondLst>
                            <p:childTnLst>
                              <p:par>
                                <p:cTn id="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4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4500"/>
                            </p:stCondLst>
                            <p:childTnLst>
                              <p:par>
                                <p:cTn id="9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96296E-6 L -0.33112 0.04074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81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6500"/>
                            </p:stCondLst>
                            <p:childTnLst>
                              <p:par>
                                <p:cTn id="93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4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6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3" grpId="2" animBg="1"/>
      <p:bldP spid="14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43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 Light</vt:lpstr>
      <vt:lpstr>Calibri</vt:lpstr>
      <vt:lpstr>Calibri Light</vt:lpstr>
      <vt:lpstr>Office Theme</vt:lpstr>
      <vt:lpstr>How Does It work ?</vt:lpstr>
      <vt:lpstr>How Does It work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It work ?</dc:title>
  <dc:creator>Avish Kadakia</dc:creator>
  <cp:lastModifiedBy>Avish Kadakia</cp:lastModifiedBy>
  <cp:revision>21</cp:revision>
  <dcterms:created xsi:type="dcterms:W3CDTF">2018-05-13T04:59:33Z</dcterms:created>
  <dcterms:modified xsi:type="dcterms:W3CDTF">2018-05-13T08:11:43Z</dcterms:modified>
</cp:coreProperties>
</file>