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5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2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1B11-6F76-4EAB-9783-096E5BE09E6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DDD4-1DD1-46CD-82AF-8D834EBA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8" y="1447801"/>
            <a:ext cx="8452042" cy="469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55606" y="3792947"/>
            <a:ext cx="824069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496300" y="1600200"/>
            <a:ext cx="0" cy="4419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606" y="2819400"/>
            <a:ext cx="2258994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1424" y="2438400"/>
            <a:ext cx="3020994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276600" y="1371601"/>
            <a:ext cx="15818" cy="3647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14600" y="2819400"/>
            <a:ext cx="777818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2418" y="1600200"/>
            <a:ext cx="5165782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213360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Lcham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5792" y="2519383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Lcham_cyl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1670" y="2519383"/>
            <a:ext cx="1090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Lcham_conv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8800" y="1292423"/>
            <a:ext cx="517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Lnoz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514600" y="3035212"/>
            <a:ext cx="152400" cy="30033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93852" y="4330460"/>
            <a:ext cx="117896" cy="24154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086100" y="4317522"/>
            <a:ext cx="190500" cy="609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05209" y="4330460"/>
            <a:ext cx="353994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96300" y="1600200"/>
            <a:ext cx="49530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496300" y="1473678"/>
            <a:ext cx="495300" cy="762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67000" y="4330461"/>
            <a:ext cx="265356" cy="14952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93967" y="4251334"/>
            <a:ext cx="101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cham_conv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20618423">
            <a:off x="2233826" y="4593247"/>
            <a:ext cx="954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RupThroat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116838">
            <a:off x="3342264" y="4703982"/>
            <a:ext cx="108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RdwnThroat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590516">
            <a:off x="1612380" y="3041511"/>
            <a:ext cx="95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RchmConv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682044" y="3196238"/>
            <a:ext cx="49530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682044" y="2989052"/>
            <a:ext cx="388902" cy="207186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124633">
            <a:off x="3991066" y="2674778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entrance_angle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20711053">
            <a:off x="8180084" y="1177329"/>
            <a:ext cx="94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exit_angle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352800" y="3276600"/>
            <a:ext cx="0" cy="5163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75150" y="342900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Rthrt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64848" y="2715314"/>
            <a:ext cx="547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Rexit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547297" y="1600200"/>
            <a:ext cx="0" cy="2192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1000" y="327362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Rinj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81000" y="2989052"/>
            <a:ext cx="0" cy="80389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44418" y="2287488"/>
            <a:ext cx="0" cy="22845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4800" y="5105400"/>
            <a:ext cx="21739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CR = (</a:t>
            </a:r>
            <a:r>
              <a:rPr lang="en-US" dirty="0" err="1" smtClean="0">
                <a:solidFill>
                  <a:srgbClr val="0070C0"/>
                </a:solidFill>
              </a:rPr>
              <a:t>Rinj</a:t>
            </a:r>
            <a:r>
              <a:rPr lang="en-US" dirty="0" smtClean="0">
                <a:solidFill>
                  <a:srgbClr val="0070C0"/>
                </a:solidFill>
              </a:rPr>
              <a:t> / </a:t>
            </a:r>
            <a:r>
              <a:rPr lang="en-US" dirty="0" err="1" smtClean="0">
                <a:solidFill>
                  <a:srgbClr val="0070C0"/>
                </a:solidFill>
              </a:rPr>
              <a:t>Rthrt</a:t>
            </a:r>
            <a:r>
              <a:rPr lang="en-US" dirty="0" smtClean="0">
                <a:solidFill>
                  <a:srgbClr val="0070C0"/>
                </a:solidFill>
              </a:rPr>
              <a:t>)**2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77900" y="5118975"/>
            <a:ext cx="23593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ps = (</a:t>
            </a:r>
            <a:r>
              <a:rPr lang="en-US" dirty="0" err="1" smtClean="0">
                <a:solidFill>
                  <a:srgbClr val="0070C0"/>
                </a:solidFill>
              </a:rPr>
              <a:t>Rexit</a:t>
            </a:r>
            <a:r>
              <a:rPr lang="en-US" dirty="0" smtClean="0">
                <a:solidFill>
                  <a:srgbClr val="0070C0"/>
                </a:solidFill>
              </a:rPr>
              <a:t> / </a:t>
            </a:r>
            <a:r>
              <a:rPr lang="en-US" dirty="0" err="1" smtClean="0">
                <a:solidFill>
                  <a:srgbClr val="0070C0"/>
                </a:solidFill>
              </a:rPr>
              <a:t>Rthrt</a:t>
            </a:r>
            <a:r>
              <a:rPr lang="en-US" dirty="0" smtClean="0">
                <a:solidFill>
                  <a:srgbClr val="0070C0"/>
                </a:solidFill>
              </a:rPr>
              <a:t>)**2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8" y="1447801"/>
            <a:ext cx="8452042" cy="469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76225" y="1961549"/>
            <a:ext cx="8197858" cy="3629591"/>
            <a:chOff x="276225" y="1961549"/>
            <a:chExt cx="8197858" cy="3629591"/>
          </a:xfrm>
        </p:grpSpPr>
        <p:grpSp>
          <p:nvGrpSpPr>
            <p:cNvPr id="9" name="Group 8"/>
            <p:cNvGrpSpPr/>
            <p:nvPr/>
          </p:nvGrpSpPr>
          <p:grpSpPr>
            <a:xfrm>
              <a:off x="276225" y="1961549"/>
              <a:ext cx="8196261" cy="1500784"/>
              <a:chOff x="276225" y="1961549"/>
              <a:chExt cx="8196261" cy="1500784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276225" y="3071813"/>
                <a:ext cx="2500313" cy="238125"/>
              </a:xfrm>
              <a:custGeom>
                <a:avLst/>
                <a:gdLst>
                  <a:gd name="connsiteX0" fmla="*/ 0 w 2500313"/>
                  <a:gd name="connsiteY0" fmla="*/ 4762 h 238125"/>
                  <a:gd name="connsiteX1" fmla="*/ 85725 w 2500313"/>
                  <a:gd name="connsiteY1" fmla="*/ 0 h 238125"/>
                  <a:gd name="connsiteX2" fmla="*/ 104775 w 2500313"/>
                  <a:gd name="connsiteY2" fmla="*/ 4762 h 238125"/>
                  <a:gd name="connsiteX3" fmla="*/ 114300 w 2500313"/>
                  <a:gd name="connsiteY3" fmla="*/ 19050 h 238125"/>
                  <a:gd name="connsiteX4" fmla="*/ 119063 w 2500313"/>
                  <a:gd name="connsiteY4" fmla="*/ 38100 h 238125"/>
                  <a:gd name="connsiteX5" fmla="*/ 147638 w 2500313"/>
                  <a:gd name="connsiteY5" fmla="*/ 23812 h 238125"/>
                  <a:gd name="connsiteX6" fmla="*/ 209550 w 2500313"/>
                  <a:gd name="connsiteY6" fmla="*/ 33337 h 238125"/>
                  <a:gd name="connsiteX7" fmla="*/ 223838 w 2500313"/>
                  <a:gd name="connsiteY7" fmla="*/ 42862 h 238125"/>
                  <a:gd name="connsiteX8" fmla="*/ 280988 w 2500313"/>
                  <a:gd name="connsiteY8" fmla="*/ 38100 h 238125"/>
                  <a:gd name="connsiteX9" fmla="*/ 300038 w 2500313"/>
                  <a:gd name="connsiteY9" fmla="*/ 33337 h 238125"/>
                  <a:gd name="connsiteX10" fmla="*/ 371475 w 2500313"/>
                  <a:gd name="connsiteY10" fmla="*/ 38100 h 238125"/>
                  <a:gd name="connsiteX11" fmla="*/ 447675 w 2500313"/>
                  <a:gd name="connsiteY11" fmla="*/ 33337 h 238125"/>
                  <a:gd name="connsiteX12" fmla="*/ 476250 w 2500313"/>
                  <a:gd name="connsiteY12" fmla="*/ 42862 h 238125"/>
                  <a:gd name="connsiteX13" fmla="*/ 490538 w 2500313"/>
                  <a:gd name="connsiteY13" fmla="*/ 47625 h 238125"/>
                  <a:gd name="connsiteX14" fmla="*/ 542925 w 2500313"/>
                  <a:gd name="connsiteY14" fmla="*/ 42862 h 238125"/>
                  <a:gd name="connsiteX15" fmla="*/ 557213 w 2500313"/>
                  <a:gd name="connsiteY15" fmla="*/ 38100 h 238125"/>
                  <a:gd name="connsiteX16" fmla="*/ 585788 w 2500313"/>
                  <a:gd name="connsiteY16" fmla="*/ 47625 h 238125"/>
                  <a:gd name="connsiteX17" fmla="*/ 619125 w 2500313"/>
                  <a:gd name="connsiteY17" fmla="*/ 57150 h 238125"/>
                  <a:gd name="connsiteX18" fmla="*/ 747713 w 2500313"/>
                  <a:gd name="connsiteY18" fmla="*/ 52387 h 238125"/>
                  <a:gd name="connsiteX19" fmla="*/ 762000 w 2500313"/>
                  <a:gd name="connsiteY19" fmla="*/ 42862 h 238125"/>
                  <a:gd name="connsiteX20" fmla="*/ 776288 w 2500313"/>
                  <a:gd name="connsiteY20" fmla="*/ 38100 h 238125"/>
                  <a:gd name="connsiteX21" fmla="*/ 885825 w 2500313"/>
                  <a:gd name="connsiteY21" fmla="*/ 38100 h 238125"/>
                  <a:gd name="connsiteX22" fmla="*/ 942975 w 2500313"/>
                  <a:gd name="connsiteY22" fmla="*/ 42862 h 238125"/>
                  <a:gd name="connsiteX23" fmla="*/ 1076325 w 2500313"/>
                  <a:gd name="connsiteY23" fmla="*/ 52387 h 238125"/>
                  <a:gd name="connsiteX24" fmla="*/ 1119188 w 2500313"/>
                  <a:gd name="connsiteY24" fmla="*/ 57150 h 238125"/>
                  <a:gd name="connsiteX25" fmla="*/ 1243013 w 2500313"/>
                  <a:gd name="connsiteY25" fmla="*/ 52387 h 238125"/>
                  <a:gd name="connsiteX26" fmla="*/ 1257300 w 2500313"/>
                  <a:gd name="connsiteY26" fmla="*/ 47625 h 238125"/>
                  <a:gd name="connsiteX27" fmla="*/ 1281113 w 2500313"/>
                  <a:gd name="connsiteY27" fmla="*/ 42862 h 238125"/>
                  <a:gd name="connsiteX28" fmla="*/ 1338263 w 2500313"/>
                  <a:gd name="connsiteY28" fmla="*/ 52387 h 238125"/>
                  <a:gd name="connsiteX29" fmla="*/ 1352550 w 2500313"/>
                  <a:gd name="connsiteY29" fmla="*/ 66675 h 238125"/>
                  <a:gd name="connsiteX30" fmla="*/ 1366838 w 2500313"/>
                  <a:gd name="connsiteY30" fmla="*/ 76200 h 238125"/>
                  <a:gd name="connsiteX31" fmla="*/ 1381125 w 2500313"/>
                  <a:gd name="connsiteY31" fmla="*/ 66675 h 238125"/>
                  <a:gd name="connsiteX32" fmla="*/ 1457325 w 2500313"/>
                  <a:gd name="connsiteY32" fmla="*/ 66675 h 238125"/>
                  <a:gd name="connsiteX33" fmla="*/ 1485900 w 2500313"/>
                  <a:gd name="connsiteY33" fmla="*/ 71437 h 238125"/>
                  <a:gd name="connsiteX34" fmla="*/ 1595438 w 2500313"/>
                  <a:gd name="connsiteY34" fmla="*/ 76200 h 238125"/>
                  <a:gd name="connsiteX35" fmla="*/ 1766888 w 2500313"/>
                  <a:gd name="connsiteY35" fmla="*/ 85725 h 238125"/>
                  <a:gd name="connsiteX36" fmla="*/ 1795463 w 2500313"/>
                  <a:gd name="connsiteY36" fmla="*/ 95250 h 238125"/>
                  <a:gd name="connsiteX37" fmla="*/ 1814513 w 2500313"/>
                  <a:gd name="connsiteY37" fmla="*/ 104775 h 238125"/>
                  <a:gd name="connsiteX38" fmla="*/ 1838325 w 2500313"/>
                  <a:gd name="connsiteY38" fmla="*/ 109537 h 238125"/>
                  <a:gd name="connsiteX39" fmla="*/ 1852613 w 2500313"/>
                  <a:gd name="connsiteY39" fmla="*/ 114300 h 238125"/>
                  <a:gd name="connsiteX40" fmla="*/ 1871663 w 2500313"/>
                  <a:gd name="connsiteY40" fmla="*/ 109537 h 238125"/>
                  <a:gd name="connsiteX41" fmla="*/ 1885950 w 2500313"/>
                  <a:gd name="connsiteY41" fmla="*/ 104775 h 238125"/>
                  <a:gd name="connsiteX42" fmla="*/ 1928813 w 2500313"/>
                  <a:gd name="connsiteY42" fmla="*/ 100012 h 238125"/>
                  <a:gd name="connsiteX43" fmla="*/ 1962150 w 2500313"/>
                  <a:gd name="connsiteY43" fmla="*/ 95250 h 238125"/>
                  <a:gd name="connsiteX44" fmla="*/ 1976438 w 2500313"/>
                  <a:gd name="connsiteY44" fmla="*/ 85725 h 238125"/>
                  <a:gd name="connsiteX45" fmla="*/ 2024063 w 2500313"/>
                  <a:gd name="connsiteY45" fmla="*/ 85725 h 238125"/>
                  <a:gd name="connsiteX46" fmla="*/ 2052638 w 2500313"/>
                  <a:gd name="connsiteY46" fmla="*/ 95250 h 238125"/>
                  <a:gd name="connsiteX47" fmla="*/ 2066925 w 2500313"/>
                  <a:gd name="connsiteY47" fmla="*/ 104775 h 238125"/>
                  <a:gd name="connsiteX48" fmla="*/ 2114550 w 2500313"/>
                  <a:gd name="connsiteY48" fmla="*/ 119062 h 238125"/>
                  <a:gd name="connsiteX49" fmla="*/ 2143125 w 2500313"/>
                  <a:gd name="connsiteY49" fmla="*/ 128587 h 238125"/>
                  <a:gd name="connsiteX50" fmla="*/ 2224088 w 2500313"/>
                  <a:gd name="connsiteY50" fmla="*/ 133350 h 238125"/>
                  <a:gd name="connsiteX51" fmla="*/ 2266950 w 2500313"/>
                  <a:gd name="connsiteY51" fmla="*/ 157162 h 238125"/>
                  <a:gd name="connsiteX52" fmla="*/ 2333625 w 2500313"/>
                  <a:gd name="connsiteY52" fmla="*/ 157162 h 238125"/>
                  <a:gd name="connsiteX53" fmla="*/ 2347913 w 2500313"/>
                  <a:gd name="connsiteY53" fmla="*/ 161925 h 238125"/>
                  <a:gd name="connsiteX54" fmla="*/ 2376488 w 2500313"/>
                  <a:gd name="connsiteY54" fmla="*/ 180975 h 238125"/>
                  <a:gd name="connsiteX55" fmla="*/ 2424113 w 2500313"/>
                  <a:gd name="connsiteY55" fmla="*/ 185737 h 238125"/>
                  <a:gd name="connsiteX56" fmla="*/ 2452688 w 2500313"/>
                  <a:gd name="connsiteY56" fmla="*/ 204787 h 238125"/>
                  <a:gd name="connsiteX57" fmla="*/ 2457450 w 2500313"/>
                  <a:gd name="connsiteY57" fmla="*/ 219075 h 238125"/>
                  <a:gd name="connsiteX58" fmla="*/ 2486025 w 2500313"/>
                  <a:gd name="connsiteY58" fmla="*/ 238125 h 238125"/>
                  <a:gd name="connsiteX59" fmla="*/ 2500313 w 2500313"/>
                  <a:gd name="connsiteY59" fmla="*/ 233362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00313" h="238125">
                    <a:moveTo>
                      <a:pt x="0" y="4762"/>
                    </a:moveTo>
                    <a:cubicBezTo>
                      <a:pt x="28575" y="3175"/>
                      <a:pt x="57106" y="0"/>
                      <a:pt x="85725" y="0"/>
                    </a:cubicBezTo>
                    <a:cubicBezTo>
                      <a:pt x="92270" y="0"/>
                      <a:pt x="99329" y="1131"/>
                      <a:pt x="104775" y="4762"/>
                    </a:cubicBezTo>
                    <a:cubicBezTo>
                      <a:pt x="109538" y="7937"/>
                      <a:pt x="111125" y="14287"/>
                      <a:pt x="114300" y="19050"/>
                    </a:cubicBezTo>
                    <a:cubicBezTo>
                      <a:pt x="115888" y="25400"/>
                      <a:pt x="113827" y="34173"/>
                      <a:pt x="119063" y="38100"/>
                    </a:cubicBezTo>
                    <a:cubicBezTo>
                      <a:pt x="123702" y="41579"/>
                      <a:pt x="146366" y="24660"/>
                      <a:pt x="147638" y="23812"/>
                    </a:cubicBezTo>
                    <a:cubicBezTo>
                      <a:pt x="153518" y="24547"/>
                      <a:pt x="198645" y="29248"/>
                      <a:pt x="209550" y="33337"/>
                    </a:cubicBezTo>
                    <a:cubicBezTo>
                      <a:pt x="214910" y="35347"/>
                      <a:pt x="219075" y="39687"/>
                      <a:pt x="223838" y="42862"/>
                    </a:cubicBezTo>
                    <a:cubicBezTo>
                      <a:pt x="242888" y="41275"/>
                      <a:pt x="262020" y="40471"/>
                      <a:pt x="280988" y="38100"/>
                    </a:cubicBezTo>
                    <a:cubicBezTo>
                      <a:pt x="287483" y="37288"/>
                      <a:pt x="293493" y="33337"/>
                      <a:pt x="300038" y="33337"/>
                    </a:cubicBezTo>
                    <a:cubicBezTo>
                      <a:pt x="323903" y="33337"/>
                      <a:pt x="347663" y="36512"/>
                      <a:pt x="371475" y="38100"/>
                    </a:cubicBezTo>
                    <a:cubicBezTo>
                      <a:pt x="415185" y="23530"/>
                      <a:pt x="390060" y="27576"/>
                      <a:pt x="447675" y="33337"/>
                    </a:cubicBezTo>
                    <a:lnTo>
                      <a:pt x="476250" y="42862"/>
                    </a:lnTo>
                    <a:lnTo>
                      <a:pt x="490538" y="47625"/>
                    </a:lnTo>
                    <a:cubicBezTo>
                      <a:pt x="508000" y="46037"/>
                      <a:pt x="525567" y="45342"/>
                      <a:pt x="542925" y="42862"/>
                    </a:cubicBezTo>
                    <a:cubicBezTo>
                      <a:pt x="547895" y="42152"/>
                      <a:pt x="552223" y="37546"/>
                      <a:pt x="557213" y="38100"/>
                    </a:cubicBezTo>
                    <a:cubicBezTo>
                      <a:pt x="567192" y="39209"/>
                      <a:pt x="576263" y="44450"/>
                      <a:pt x="585788" y="47625"/>
                    </a:cubicBezTo>
                    <a:cubicBezTo>
                      <a:pt x="606281" y="54456"/>
                      <a:pt x="595210" y="51171"/>
                      <a:pt x="619125" y="57150"/>
                    </a:cubicBezTo>
                    <a:cubicBezTo>
                      <a:pt x="661988" y="55562"/>
                      <a:pt x="705034" y="56655"/>
                      <a:pt x="747713" y="52387"/>
                    </a:cubicBezTo>
                    <a:cubicBezTo>
                      <a:pt x="753408" y="51817"/>
                      <a:pt x="756881" y="45422"/>
                      <a:pt x="762000" y="42862"/>
                    </a:cubicBezTo>
                    <a:cubicBezTo>
                      <a:pt x="766490" y="40617"/>
                      <a:pt x="771525" y="39687"/>
                      <a:pt x="776288" y="38100"/>
                    </a:cubicBezTo>
                    <a:cubicBezTo>
                      <a:pt x="862155" y="48832"/>
                      <a:pt x="756707" y="38100"/>
                      <a:pt x="885825" y="38100"/>
                    </a:cubicBezTo>
                    <a:cubicBezTo>
                      <a:pt x="904941" y="38100"/>
                      <a:pt x="923925" y="41275"/>
                      <a:pt x="942975" y="42862"/>
                    </a:cubicBezTo>
                    <a:cubicBezTo>
                      <a:pt x="996019" y="60545"/>
                      <a:pt x="943737" y="44588"/>
                      <a:pt x="1076325" y="52387"/>
                    </a:cubicBezTo>
                    <a:cubicBezTo>
                      <a:pt x="1090676" y="53231"/>
                      <a:pt x="1104900" y="55562"/>
                      <a:pt x="1119188" y="57150"/>
                    </a:cubicBezTo>
                    <a:cubicBezTo>
                      <a:pt x="1160463" y="55562"/>
                      <a:pt x="1201805" y="55229"/>
                      <a:pt x="1243013" y="52387"/>
                    </a:cubicBezTo>
                    <a:cubicBezTo>
                      <a:pt x="1248021" y="52042"/>
                      <a:pt x="1252430" y="48843"/>
                      <a:pt x="1257300" y="47625"/>
                    </a:cubicBezTo>
                    <a:cubicBezTo>
                      <a:pt x="1265153" y="45662"/>
                      <a:pt x="1273175" y="44450"/>
                      <a:pt x="1281113" y="42862"/>
                    </a:cubicBezTo>
                    <a:cubicBezTo>
                      <a:pt x="1300163" y="46037"/>
                      <a:pt x="1319941" y="46280"/>
                      <a:pt x="1338263" y="52387"/>
                    </a:cubicBezTo>
                    <a:cubicBezTo>
                      <a:pt x="1344653" y="54517"/>
                      <a:pt x="1347376" y="62363"/>
                      <a:pt x="1352550" y="66675"/>
                    </a:cubicBezTo>
                    <a:cubicBezTo>
                      <a:pt x="1356947" y="70339"/>
                      <a:pt x="1362075" y="73025"/>
                      <a:pt x="1366838" y="76200"/>
                    </a:cubicBezTo>
                    <a:cubicBezTo>
                      <a:pt x="1371600" y="73025"/>
                      <a:pt x="1375643" y="68320"/>
                      <a:pt x="1381125" y="66675"/>
                    </a:cubicBezTo>
                    <a:cubicBezTo>
                      <a:pt x="1409282" y="58228"/>
                      <a:pt x="1428164" y="62787"/>
                      <a:pt x="1457325" y="66675"/>
                    </a:cubicBezTo>
                    <a:cubicBezTo>
                      <a:pt x="1466897" y="67951"/>
                      <a:pt x="1476267" y="70773"/>
                      <a:pt x="1485900" y="71437"/>
                    </a:cubicBezTo>
                    <a:cubicBezTo>
                      <a:pt x="1522361" y="73952"/>
                      <a:pt x="1558930" y="74502"/>
                      <a:pt x="1595438" y="76200"/>
                    </a:cubicBezTo>
                    <a:lnTo>
                      <a:pt x="1766888" y="85725"/>
                    </a:lnTo>
                    <a:cubicBezTo>
                      <a:pt x="1776413" y="88900"/>
                      <a:pt x="1786483" y="90760"/>
                      <a:pt x="1795463" y="95250"/>
                    </a:cubicBezTo>
                    <a:cubicBezTo>
                      <a:pt x="1801813" y="98425"/>
                      <a:pt x="1807778" y="102530"/>
                      <a:pt x="1814513" y="104775"/>
                    </a:cubicBezTo>
                    <a:cubicBezTo>
                      <a:pt x="1822192" y="107335"/>
                      <a:pt x="1830472" y="107574"/>
                      <a:pt x="1838325" y="109537"/>
                    </a:cubicBezTo>
                    <a:cubicBezTo>
                      <a:pt x="1843195" y="110755"/>
                      <a:pt x="1847850" y="112712"/>
                      <a:pt x="1852613" y="114300"/>
                    </a:cubicBezTo>
                    <a:cubicBezTo>
                      <a:pt x="1858963" y="112712"/>
                      <a:pt x="1865369" y="111335"/>
                      <a:pt x="1871663" y="109537"/>
                    </a:cubicBezTo>
                    <a:cubicBezTo>
                      <a:pt x="1876490" y="108158"/>
                      <a:pt x="1880998" y="105600"/>
                      <a:pt x="1885950" y="104775"/>
                    </a:cubicBezTo>
                    <a:cubicBezTo>
                      <a:pt x="1900130" y="102412"/>
                      <a:pt x="1914548" y="101795"/>
                      <a:pt x="1928813" y="100012"/>
                    </a:cubicBezTo>
                    <a:cubicBezTo>
                      <a:pt x="1939951" y="98620"/>
                      <a:pt x="1951038" y="96837"/>
                      <a:pt x="1962150" y="95250"/>
                    </a:cubicBezTo>
                    <a:cubicBezTo>
                      <a:pt x="1966913" y="92075"/>
                      <a:pt x="1971177" y="87980"/>
                      <a:pt x="1976438" y="85725"/>
                    </a:cubicBezTo>
                    <a:cubicBezTo>
                      <a:pt x="1994463" y="78000"/>
                      <a:pt x="2004365" y="80800"/>
                      <a:pt x="2024063" y="85725"/>
                    </a:cubicBezTo>
                    <a:cubicBezTo>
                      <a:pt x="2033803" y="88160"/>
                      <a:pt x="2044284" y="89681"/>
                      <a:pt x="2052638" y="95250"/>
                    </a:cubicBezTo>
                    <a:cubicBezTo>
                      <a:pt x="2057400" y="98425"/>
                      <a:pt x="2061695" y="102450"/>
                      <a:pt x="2066925" y="104775"/>
                    </a:cubicBezTo>
                    <a:cubicBezTo>
                      <a:pt x="2090244" y="115139"/>
                      <a:pt x="2093234" y="112667"/>
                      <a:pt x="2114550" y="119062"/>
                    </a:cubicBezTo>
                    <a:cubicBezTo>
                      <a:pt x="2124167" y="121947"/>
                      <a:pt x="2133102" y="127997"/>
                      <a:pt x="2143125" y="128587"/>
                    </a:cubicBezTo>
                    <a:lnTo>
                      <a:pt x="2224088" y="133350"/>
                    </a:lnTo>
                    <a:cubicBezTo>
                      <a:pt x="2256840" y="155185"/>
                      <a:pt x="2241803" y="148780"/>
                      <a:pt x="2266950" y="157162"/>
                    </a:cubicBezTo>
                    <a:cubicBezTo>
                      <a:pt x="2303990" y="151871"/>
                      <a:pt x="2296586" y="149754"/>
                      <a:pt x="2333625" y="157162"/>
                    </a:cubicBezTo>
                    <a:cubicBezTo>
                      <a:pt x="2338548" y="158147"/>
                      <a:pt x="2343524" y="159487"/>
                      <a:pt x="2347913" y="161925"/>
                    </a:cubicBezTo>
                    <a:cubicBezTo>
                      <a:pt x="2357920" y="167484"/>
                      <a:pt x="2365097" y="179836"/>
                      <a:pt x="2376488" y="180975"/>
                    </a:cubicBezTo>
                    <a:lnTo>
                      <a:pt x="2424113" y="185737"/>
                    </a:lnTo>
                    <a:cubicBezTo>
                      <a:pt x="2433638" y="192087"/>
                      <a:pt x="2449068" y="193927"/>
                      <a:pt x="2452688" y="204787"/>
                    </a:cubicBezTo>
                    <a:cubicBezTo>
                      <a:pt x="2454275" y="209550"/>
                      <a:pt x="2454665" y="214898"/>
                      <a:pt x="2457450" y="219075"/>
                    </a:cubicBezTo>
                    <a:cubicBezTo>
                      <a:pt x="2467642" y="234362"/>
                      <a:pt x="2471048" y="233132"/>
                      <a:pt x="2486025" y="238125"/>
                    </a:cubicBezTo>
                    <a:lnTo>
                      <a:pt x="2500313" y="233362"/>
                    </a:ln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771775" y="2214558"/>
                <a:ext cx="4305300" cy="1247775"/>
              </a:xfrm>
              <a:custGeom>
                <a:avLst/>
                <a:gdLst>
                  <a:gd name="connsiteX0" fmla="*/ 0 w 4286250"/>
                  <a:gd name="connsiteY0" fmla="*/ 1162050 h 1323975"/>
                  <a:gd name="connsiteX1" fmla="*/ 14287 w 4286250"/>
                  <a:gd name="connsiteY1" fmla="*/ 1185863 h 1323975"/>
                  <a:gd name="connsiteX2" fmla="*/ 61912 w 4286250"/>
                  <a:gd name="connsiteY2" fmla="*/ 1228725 h 1323975"/>
                  <a:gd name="connsiteX3" fmla="*/ 219075 w 4286250"/>
                  <a:gd name="connsiteY3" fmla="*/ 1228725 h 1323975"/>
                  <a:gd name="connsiteX4" fmla="*/ 247650 w 4286250"/>
                  <a:gd name="connsiteY4" fmla="*/ 1238250 h 1323975"/>
                  <a:gd name="connsiteX5" fmla="*/ 261937 w 4286250"/>
                  <a:gd name="connsiteY5" fmla="*/ 1243013 h 1323975"/>
                  <a:gd name="connsiteX6" fmla="*/ 295275 w 4286250"/>
                  <a:gd name="connsiteY6" fmla="*/ 1266825 h 1323975"/>
                  <a:gd name="connsiteX7" fmla="*/ 371475 w 4286250"/>
                  <a:gd name="connsiteY7" fmla="*/ 1281113 h 1323975"/>
                  <a:gd name="connsiteX8" fmla="*/ 485775 w 4286250"/>
                  <a:gd name="connsiteY8" fmla="*/ 1276350 h 1323975"/>
                  <a:gd name="connsiteX9" fmla="*/ 500062 w 4286250"/>
                  <a:gd name="connsiteY9" fmla="*/ 1281113 h 1323975"/>
                  <a:gd name="connsiteX10" fmla="*/ 528637 w 4286250"/>
                  <a:gd name="connsiteY10" fmla="*/ 1300163 h 1323975"/>
                  <a:gd name="connsiteX11" fmla="*/ 581025 w 4286250"/>
                  <a:gd name="connsiteY11" fmla="*/ 1309688 h 1323975"/>
                  <a:gd name="connsiteX12" fmla="*/ 619125 w 4286250"/>
                  <a:gd name="connsiteY12" fmla="*/ 1323975 h 1323975"/>
                  <a:gd name="connsiteX13" fmla="*/ 638175 w 4286250"/>
                  <a:gd name="connsiteY13" fmla="*/ 1319213 h 1323975"/>
                  <a:gd name="connsiteX14" fmla="*/ 652462 w 4286250"/>
                  <a:gd name="connsiteY14" fmla="*/ 1314450 h 1323975"/>
                  <a:gd name="connsiteX15" fmla="*/ 681037 w 4286250"/>
                  <a:gd name="connsiteY15" fmla="*/ 1295400 h 1323975"/>
                  <a:gd name="connsiteX16" fmla="*/ 733425 w 4286250"/>
                  <a:gd name="connsiteY16" fmla="*/ 1290638 h 1323975"/>
                  <a:gd name="connsiteX17" fmla="*/ 747712 w 4286250"/>
                  <a:gd name="connsiteY17" fmla="*/ 1281113 h 1323975"/>
                  <a:gd name="connsiteX18" fmla="*/ 752475 w 4286250"/>
                  <a:gd name="connsiteY18" fmla="*/ 1266825 h 1323975"/>
                  <a:gd name="connsiteX19" fmla="*/ 795337 w 4286250"/>
                  <a:gd name="connsiteY19" fmla="*/ 1233488 h 1323975"/>
                  <a:gd name="connsiteX20" fmla="*/ 833437 w 4286250"/>
                  <a:gd name="connsiteY20" fmla="*/ 1228725 h 1323975"/>
                  <a:gd name="connsiteX21" fmla="*/ 942975 w 4286250"/>
                  <a:gd name="connsiteY21" fmla="*/ 1228725 h 1323975"/>
                  <a:gd name="connsiteX22" fmla="*/ 957262 w 4286250"/>
                  <a:gd name="connsiteY22" fmla="*/ 1223963 h 1323975"/>
                  <a:gd name="connsiteX23" fmla="*/ 985837 w 4286250"/>
                  <a:gd name="connsiteY23" fmla="*/ 1200150 h 1323975"/>
                  <a:gd name="connsiteX24" fmla="*/ 1000125 w 4286250"/>
                  <a:gd name="connsiteY24" fmla="*/ 1190625 h 1323975"/>
                  <a:gd name="connsiteX25" fmla="*/ 1095375 w 4286250"/>
                  <a:gd name="connsiteY25" fmla="*/ 1181100 h 1323975"/>
                  <a:gd name="connsiteX26" fmla="*/ 1119187 w 4286250"/>
                  <a:gd name="connsiteY26" fmla="*/ 1152525 h 1323975"/>
                  <a:gd name="connsiteX27" fmla="*/ 1128712 w 4286250"/>
                  <a:gd name="connsiteY27" fmla="*/ 1138238 h 1323975"/>
                  <a:gd name="connsiteX28" fmla="*/ 1143000 w 4286250"/>
                  <a:gd name="connsiteY28" fmla="*/ 1128713 h 1323975"/>
                  <a:gd name="connsiteX29" fmla="*/ 1171575 w 4286250"/>
                  <a:gd name="connsiteY29" fmla="*/ 1109663 h 1323975"/>
                  <a:gd name="connsiteX30" fmla="*/ 1285875 w 4286250"/>
                  <a:gd name="connsiteY30" fmla="*/ 1104900 h 1323975"/>
                  <a:gd name="connsiteX31" fmla="*/ 1314450 w 4286250"/>
                  <a:gd name="connsiteY31" fmla="*/ 1081088 h 1323975"/>
                  <a:gd name="connsiteX32" fmla="*/ 1347787 w 4286250"/>
                  <a:gd name="connsiteY32" fmla="*/ 1066800 h 1323975"/>
                  <a:gd name="connsiteX33" fmla="*/ 1376362 w 4286250"/>
                  <a:gd name="connsiteY33" fmla="*/ 1042988 h 1323975"/>
                  <a:gd name="connsiteX34" fmla="*/ 1414462 w 4286250"/>
                  <a:gd name="connsiteY34" fmla="*/ 1019175 h 1323975"/>
                  <a:gd name="connsiteX35" fmla="*/ 1428750 w 4286250"/>
                  <a:gd name="connsiteY35" fmla="*/ 1009650 h 1323975"/>
                  <a:gd name="connsiteX36" fmla="*/ 1457325 w 4286250"/>
                  <a:gd name="connsiteY36" fmla="*/ 1000125 h 1323975"/>
                  <a:gd name="connsiteX37" fmla="*/ 1471612 w 4286250"/>
                  <a:gd name="connsiteY37" fmla="*/ 995363 h 1323975"/>
                  <a:gd name="connsiteX38" fmla="*/ 1485900 w 4286250"/>
                  <a:gd name="connsiteY38" fmla="*/ 990600 h 1323975"/>
                  <a:gd name="connsiteX39" fmla="*/ 1504950 w 4286250"/>
                  <a:gd name="connsiteY39" fmla="*/ 985838 h 1323975"/>
                  <a:gd name="connsiteX40" fmla="*/ 1547812 w 4286250"/>
                  <a:gd name="connsiteY40" fmla="*/ 981075 h 1323975"/>
                  <a:gd name="connsiteX41" fmla="*/ 1576387 w 4286250"/>
                  <a:gd name="connsiteY41" fmla="*/ 971550 h 1323975"/>
                  <a:gd name="connsiteX42" fmla="*/ 1609725 w 4286250"/>
                  <a:gd name="connsiteY42" fmla="*/ 947738 h 1323975"/>
                  <a:gd name="connsiteX43" fmla="*/ 1647825 w 4286250"/>
                  <a:gd name="connsiteY43" fmla="*/ 919163 h 1323975"/>
                  <a:gd name="connsiteX44" fmla="*/ 1662112 w 4286250"/>
                  <a:gd name="connsiteY44" fmla="*/ 900113 h 1323975"/>
                  <a:gd name="connsiteX45" fmla="*/ 1681162 w 4286250"/>
                  <a:gd name="connsiteY45" fmla="*/ 885825 h 1323975"/>
                  <a:gd name="connsiteX46" fmla="*/ 1871662 w 4286250"/>
                  <a:gd name="connsiteY46" fmla="*/ 862013 h 1323975"/>
                  <a:gd name="connsiteX47" fmla="*/ 1895475 w 4286250"/>
                  <a:gd name="connsiteY47" fmla="*/ 833438 h 1323975"/>
                  <a:gd name="connsiteX48" fmla="*/ 1919287 w 4286250"/>
                  <a:gd name="connsiteY48" fmla="*/ 809625 h 1323975"/>
                  <a:gd name="connsiteX49" fmla="*/ 1928812 w 4286250"/>
                  <a:gd name="connsiteY49" fmla="*/ 795338 h 1323975"/>
                  <a:gd name="connsiteX50" fmla="*/ 1943100 w 4286250"/>
                  <a:gd name="connsiteY50" fmla="*/ 785813 h 1323975"/>
                  <a:gd name="connsiteX51" fmla="*/ 1990725 w 4286250"/>
                  <a:gd name="connsiteY51" fmla="*/ 771525 h 1323975"/>
                  <a:gd name="connsiteX52" fmla="*/ 2028825 w 4286250"/>
                  <a:gd name="connsiteY52" fmla="*/ 766763 h 1323975"/>
                  <a:gd name="connsiteX53" fmla="*/ 2047875 w 4286250"/>
                  <a:gd name="connsiteY53" fmla="*/ 762000 h 1323975"/>
                  <a:gd name="connsiteX54" fmla="*/ 2071687 w 4286250"/>
                  <a:gd name="connsiteY54" fmla="*/ 757238 h 1323975"/>
                  <a:gd name="connsiteX55" fmla="*/ 2100262 w 4286250"/>
                  <a:gd name="connsiteY55" fmla="*/ 747713 h 1323975"/>
                  <a:gd name="connsiteX56" fmla="*/ 2114550 w 4286250"/>
                  <a:gd name="connsiteY56" fmla="*/ 733425 h 1323975"/>
                  <a:gd name="connsiteX57" fmla="*/ 2128837 w 4286250"/>
                  <a:gd name="connsiteY57" fmla="*/ 723900 h 1323975"/>
                  <a:gd name="connsiteX58" fmla="*/ 2133600 w 4286250"/>
                  <a:gd name="connsiteY58" fmla="*/ 709613 h 1323975"/>
                  <a:gd name="connsiteX59" fmla="*/ 2147887 w 4286250"/>
                  <a:gd name="connsiteY59" fmla="*/ 700088 h 1323975"/>
                  <a:gd name="connsiteX60" fmla="*/ 2162175 w 4286250"/>
                  <a:gd name="connsiteY60" fmla="*/ 685800 h 1323975"/>
                  <a:gd name="connsiteX61" fmla="*/ 2195512 w 4286250"/>
                  <a:gd name="connsiteY61" fmla="*/ 671513 h 1323975"/>
                  <a:gd name="connsiteX62" fmla="*/ 2233612 w 4286250"/>
                  <a:gd name="connsiteY62" fmla="*/ 661988 h 1323975"/>
                  <a:gd name="connsiteX63" fmla="*/ 2300287 w 4286250"/>
                  <a:gd name="connsiteY63" fmla="*/ 652463 h 1323975"/>
                  <a:gd name="connsiteX64" fmla="*/ 2314575 w 4286250"/>
                  <a:gd name="connsiteY64" fmla="*/ 647700 h 1323975"/>
                  <a:gd name="connsiteX65" fmla="*/ 2352675 w 4286250"/>
                  <a:gd name="connsiteY65" fmla="*/ 638175 h 1323975"/>
                  <a:gd name="connsiteX66" fmla="*/ 2352675 w 4286250"/>
                  <a:gd name="connsiteY66" fmla="*/ 638175 h 1323975"/>
                  <a:gd name="connsiteX67" fmla="*/ 2376487 w 4286250"/>
                  <a:gd name="connsiteY67" fmla="*/ 633413 h 1323975"/>
                  <a:gd name="connsiteX68" fmla="*/ 2405062 w 4286250"/>
                  <a:gd name="connsiteY68" fmla="*/ 623888 h 1323975"/>
                  <a:gd name="connsiteX69" fmla="*/ 2514600 w 4286250"/>
                  <a:gd name="connsiteY69" fmla="*/ 600075 h 1323975"/>
                  <a:gd name="connsiteX70" fmla="*/ 2543175 w 4286250"/>
                  <a:gd name="connsiteY70" fmla="*/ 581025 h 1323975"/>
                  <a:gd name="connsiteX71" fmla="*/ 2557462 w 4286250"/>
                  <a:gd name="connsiteY71" fmla="*/ 571500 h 1323975"/>
                  <a:gd name="connsiteX72" fmla="*/ 2590800 w 4286250"/>
                  <a:gd name="connsiteY72" fmla="*/ 561975 h 1323975"/>
                  <a:gd name="connsiteX73" fmla="*/ 2624137 w 4286250"/>
                  <a:gd name="connsiteY73" fmla="*/ 552450 h 1323975"/>
                  <a:gd name="connsiteX74" fmla="*/ 2647950 w 4286250"/>
                  <a:gd name="connsiteY74" fmla="*/ 547688 h 1323975"/>
                  <a:gd name="connsiteX75" fmla="*/ 2662237 w 4286250"/>
                  <a:gd name="connsiteY75" fmla="*/ 542925 h 1323975"/>
                  <a:gd name="connsiteX76" fmla="*/ 2681287 w 4286250"/>
                  <a:gd name="connsiteY76" fmla="*/ 538163 h 1323975"/>
                  <a:gd name="connsiteX77" fmla="*/ 2719387 w 4286250"/>
                  <a:gd name="connsiteY77" fmla="*/ 528638 h 1323975"/>
                  <a:gd name="connsiteX78" fmla="*/ 2733675 w 4286250"/>
                  <a:gd name="connsiteY78" fmla="*/ 519113 h 1323975"/>
                  <a:gd name="connsiteX79" fmla="*/ 2747962 w 4286250"/>
                  <a:gd name="connsiteY79" fmla="*/ 514350 h 1323975"/>
                  <a:gd name="connsiteX80" fmla="*/ 2762250 w 4286250"/>
                  <a:gd name="connsiteY80" fmla="*/ 500063 h 1323975"/>
                  <a:gd name="connsiteX81" fmla="*/ 2838450 w 4286250"/>
                  <a:gd name="connsiteY81" fmla="*/ 495300 h 1323975"/>
                  <a:gd name="connsiteX82" fmla="*/ 2852737 w 4286250"/>
                  <a:gd name="connsiteY82" fmla="*/ 485775 h 1323975"/>
                  <a:gd name="connsiteX83" fmla="*/ 2857500 w 4286250"/>
                  <a:gd name="connsiteY83" fmla="*/ 471488 h 1323975"/>
                  <a:gd name="connsiteX84" fmla="*/ 2867025 w 4286250"/>
                  <a:gd name="connsiteY84" fmla="*/ 457200 h 1323975"/>
                  <a:gd name="connsiteX85" fmla="*/ 2914650 w 4286250"/>
                  <a:gd name="connsiteY85" fmla="*/ 414338 h 1323975"/>
                  <a:gd name="connsiteX86" fmla="*/ 2928937 w 4286250"/>
                  <a:gd name="connsiteY86" fmla="*/ 404813 h 1323975"/>
                  <a:gd name="connsiteX87" fmla="*/ 3067050 w 4286250"/>
                  <a:gd name="connsiteY87" fmla="*/ 400050 h 1323975"/>
                  <a:gd name="connsiteX88" fmla="*/ 3081337 w 4286250"/>
                  <a:gd name="connsiteY88" fmla="*/ 395288 h 1323975"/>
                  <a:gd name="connsiteX89" fmla="*/ 3109912 w 4286250"/>
                  <a:gd name="connsiteY89" fmla="*/ 371475 h 1323975"/>
                  <a:gd name="connsiteX90" fmla="*/ 3148012 w 4286250"/>
                  <a:gd name="connsiteY90" fmla="*/ 338138 h 1323975"/>
                  <a:gd name="connsiteX91" fmla="*/ 3176587 w 4286250"/>
                  <a:gd name="connsiteY91" fmla="*/ 328613 h 1323975"/>
                  <a:gd name="connsiteX92" fmla="*/ 3209925 w 4286250"/>
                  <a:gd name="connsiteY92" fmla="*/ 319088 h 1323975"/>
                  <a:gd name="connsiteX93" fmla="*/ 3243262 w 4286250"/>
                  <a:gd name="connsiteY93" fmla="*/ 314325 h 1323975"/>
                  <a:gd name="connsiteX94" fmla="*/ 3271837 w 4286250"/>
                  <a:gd name="connsiteY94" fmla="*/ 309563 h 1323975"/>
                  <a:gd name="connsiteX95" fmla="*/ 3324225 w 4286250"/>
                  <a:gd name="connsiteY95" fmla="*/ 304800 h 1323975"/>
                  <a:gd name="connsiteX96" fmla="*/ 3381375 w 4286250"/>
                  <a:gd name="connsiteY96" fmla="*/ 295275 h 1323975"/>
                  <a:gd name="connsiteX97" fmla="*/ 3395662 w 4286250"/>
                  <a:gd name="connsiteY97" fmla="*/ 285750 h 1323975"/>
                  <a:gd name="connsiteX98" fmla="*/ 3409950 w 4286250"/>
                  <a:gd name="connsiteY98" fmla="*/ 266700 h 1323975"/>
                  <a:gd name="connsiteX99" fmla="*/ 3448050 w 4286250"/>
                  <a:gd name="connsiteY99" fmla="*/ 257175 h 1323975"/>
                  <a:gd name="connsiteX100" fmla="*/ 3571875 w 4286250"/>
                  <a:gd name="connsiteY100" fmla="*/ 247650 h 1323975"/>
                  <a:gd name="connsiteX101" fmla="*/ 3586162 w 4286250"/>
                  <a:gd name="connsiteY101" fmla="*/ 242888 h 1323975"/>
                  <a:gd name="connsiteX102" fmla="*/ 3605212 w 4286250"/>
                  <a:gd name="connsiteY102" fmla="*/ 214313 h 1323975"/>
                  <a:gd name="connsiteX103" fmla="*/ 3633787 w 4286250"/>
                  <a:gd name="connsiteY103" fmla="*/ 204788 h 1323975"/>
                  <a:gd name="connsiteX104" fmla="*/ 3790950 w 4286250"/>
                  <a:gd name="connsiteY104" fmla="*/ 195263 h 1323975"/>
                  <a:gd name="connsiteX105" fmla="*/ 3819525 w 4286250"/>
                  <a:gd name="connsiteY105" fmla="*/ 180975 h 1323975"/>
                  <a:gd name="connsiteX106" fmla="*/ 3829050 w 4286250"/>
                  <a:gd name="connsiteY106" fmla="*/ 166688 h 1323975"/>
                  <a:gd name="connsiteX107" fmla="*/ 3848100 w 4286250"/>
                  <a:gd name="connsiteY107" fmla="*/ 138113 h 1323975"/>
                  <a:gd name="connsiteX108" fmla="*/ 3857625 w 4286250"/>
                  <a:gd name="connsiteY108" fmla="*/ 123825 h 1323975"/>
                  <a:gd name="connsiteX109" fmla="*/ 3995737 w 4286250"/>
                  <a:gd name="connsiteY109" fmla="*/ 109538 h 1323975"/>
                  <a:gd name="connsiteX110" fmla="*/ 4019550 w 4286250"/>
                  <a:gd name="connsiteY110" fmla="*/ 104775 h 1323975"/>
                  <a:gd name="connsiteX111" fmla="*/ 4062412 w 4286250"/>
                  <a:gd name="connsiteY111" fmla="*/ 80963 h 1323975"/>
                  <a:gd name="connsiteX112" fmla="*/ 4086225 w 4286250"/>
                  <a:gd name="connsiteY112" fmla="*/ 76200 h 1323975"/>
                  <a:gd name="connsiteX113" fmla="*/ 4105275 w 4286250"/>
                  <a:gd name="connsiteY113" fmla="*/ 61913 h 1323975"/>
                  <a:gd name="connsiteX114" fmla="*/ 4252912 w 4286250"/>
                  <a:gd name="connsiteY114" fmla="*/ 47625 h 1323975"/>
                  <a:gd name="connsiteX115" fmla="*/ 4262437 w 4286250"/>
                  <a:gd name="connsiteY115" fmla="*/ 33338 h 1323975"/>
                  <a:gd name="connsiteX116" fmla="*/ 4267200 w 4286250"/>
                  <a:gd name="connsiteY116" fmla="*/ 19050 h 1323975"/>
                  <a:gd name="connsiteX117" fmla="*/ 4281487 w 4286250"/>
                  <a:gd name="connsiteY117" fmla="*/ 4763 h 1323975"/>
                  <a:gd name="connsiteX118" fmla="*/ 4286250 w 4286250"/>
                  <a:gd name="connsiteY118" fmla="*/ 0 h 13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286250" h="1323975">
                    <a:moveTo>
                      <a:pt x="0" y="1162050"/>
                    </a:moveTo>
                    <a:cubicBezTo>
                      <a:pt x="4762" y="1169988"/>
                      <a:pt x="8361" y="1178752"/>
                      <a:pt x="14287" y="1185863"/>
                    </a:cubicBezTo>
                    <a:cubicBezTo>
                      <a:pt x="37650" y="1213899"/>
                      <a:pt x="39656" y="1213887"/>
                      <a:pt x="61912" y="1228725"/>
                    </a:cubicBezTo>
                    <a:cubicBezTo>
                      <a:pt x="119537" y="1209519"/>
                      <a:pt x="88932" y="1217880"/>
                      <a:pt x="219075" y="1228725"/>
                    </a:cubicBezTo>
                    <a:cubicBezTo>
                      <a:pt x="229081" y="1229559"/>
                      <a:pt x="238125" y="1235075"/>
                      <a:pt x="247650" y="1238250"/>
                    </a:cubicBezTo>
                    <a:lnTo>
                      <a:pt x="261937" y="1243013"/>
                    </a:lnTo>
                    <a:cubicBezTo>
                      <a:pt x="262053" y="1243100"/>
                      <a:pt x="291339" y="1265614"/>
                      <a:pt x="295275" y="1266825"/>
                    </a:cubicBezTo>
                    <a:cubicBezTo>
                      <a:pt x="308765" y="1270976"/>
                      <a:pt x="352939" y="1278023"/>
                      <a:pt x="371475" y="1281113"/>
                    </a:cubicBezTo>
                    <a:cubicBezTo>
                      <a:pt x="447481" y="1268445"/>
                      <a:pt x="409379" y="1269984"/>
                      <a:pt x="485775" y="1276350"/>
                    </a:cubicBezTo>
                    <a:cubicBezTo>
                      <a:pt x="490537" y="1277938"/>
                      <a:pt x="495674" y="1278675"/>
                      <a:pt x="500062" y="1281113"/>
                    </a:cubicBezTo>
                    <a:cubicBezTo>
                      <a:pt x="510069" y="1286673"/>
                      <a:pt x="517777" y="1296543"/>
                      <a:pt x="528637" y="1300163"/>
                    </a:cubicBezTo>
                    <a:cubicBezTo>
                      <a:pt x="555067" y="1308972"/>
                      <a:pt x="537944" y="1304302"/>
                      <a:pt x="581025" y="1309688"/>
                    </a:cubicBezTo>
                    <a:cubicBezTo>
                      <a:pt x="591864" y="1315108"/>
                      <a:pt x="606155" y="1323975"/>
                      <a:pt x="619125" y="1323975"/>
                    </a:cubicBezTo>
                    <a:cubicBezTo>
                      <a:pt x="625670" y="1323975"/>
                      <a:pt x="631881" y="1321011"/>
                      <a:pt x="638175" y="1319213"/>
                    </a:cubicBezTo>
                    <a:cubicBezTo>
                      <a:pt x="643002" y="1317834"/>
                      <a:pt x="648074" y="1316888"/>
                      <a:pt x="652462" y="1314450"/>
                    </a:cubicBezTo>
                    <a:cubicBezTo>
                      <a:pt x="662469" y="1308890"/>
                      <a:pt x="669636" y="1296436"/>
                      <a:pt x="681037" y="1295400"/>
                    </a:cubicBezTo>
                    <a:lnTo>
                      <a:pt x="733425" y="1290638"/>
                    </a:lnTo>
                    <a:cubicBezTo>
                      <a:pt x="738187" y="1287463"/>
                      <a:pt x="744136" y="1285582"/>
                      <a:pt x="747712" y="1281113"/>
                    </a:cubicBezTo>
                    <a:cubicBezTo>
                      <a:pt x="750848" y="1277193"/>
                      <a:pt x="749690" y="1271002"/>
                      <a:pt x="752475" y="1266825"/>
                    </a:cubicBezTo>
                    <a:cubicBezTo>
                      <a:pt x="758796" y="1257343"/>
                      <a:pt x="788456" y="1234348"/>
                      <a:pt x="795337" y="1233488"/>
                    </a:cubicBezTo>
                    <a:lnTo>
                      <a:pt x="833437" y="1228725"/>
                    </a:lnTo>
                    <a:cubicBezTo>
                      <a:pt x="890181" y="1233454"/>
                      <a:pt x="887950" y="1236586"/>
                      <a:pt x="942975" y="1228725"/>
                    </a:cubicBezTo>
                    <a:cubicBezTo>
                      <a:pt x="947944" y="1228015"/>
                      <a:pt x="952500" y="1225550"/>
                      <a:pt x="957262" y="1223963"/>
                    </a:cubicBezTo>
                    <a:cubicBezTo>
                      <a:pt x="972224" y="1201520"/>
                      <a:pt x="959808" y="1215023"/>
                      <a:pt x="985837" y="1200150"/>
                    </a:cubicBezTo>
                    <a:cubicBezTo>
                      <a:pt x="990807" y="1197310"/>
                      <a:pt x="995005" y="1193185"/>
                      <a:pt x="1000125" y="1190625"/>
                    </a:cubicBezTo>
                    <a:cubicBezTo>
                      <a:pt x="1024972" y="1178202"/>
                      <a:pt x="1090654" y="1181378"/>
                      <a:pt x="1095375" y="1181100"/>
                    </a:cubicBezTo>
                    <a:cubicBezTo>
                      <a:pt x="1119024" y="1145628"/>
                      <a:pt x="1088630" y="1189194"/>
                      <a:pt x="1119187" y="1152525"/>
                    </a:cubicBezTo>
                    <a:cubicBezTo>
                      <a:pt x="1122851" y="1148128"/>
                      <a:pt x="1124665" y="1142285"/>
                      <a:pt x="1128712" y="1138238"/>
                    </a:cubicBezTo>
                    <a:cubicBezTo>
                      <a:pt x="1132760" y="1134191"/>
                      <a:pt x="1138603" y="1132377"/>
                      <a:pt x="1143000" y="1128713"/>
                    </a:cubicBezTo>
                    <a:cubicBezTo>
                      <a:pt x="1155282" y="1118477"/>
                      <a:pt x="1155037" y="1110888"/>
                      <a:pt x="1171575" y="1109663"/>
                    </a:cubicBezTo>
                    <a:cubicBezTo>
                      <a:pt x="1209604" y="1106846"/>
                      <a:pt x="1247775" y="1106488"/>
                      <a:pt x="1285875" y="1104900"/>
                    </a:cubicBezTo>
                    <a:cubicBezTo>
                      <a:pt x="1296409" y="1094366"/>
                      <a:pt x="1301187" y="1087720"/>
                      <a:pt x="1314450" y="1081088"/>
                    </a:cubicBezTo>
                    <a:cubicBezTo>
                      <a:pt x="1367884" y="1054370"/>
                      <a:pt x="1278409" y="1106444"/>
                      <a:pt x="1347787" y="1066800"/>
                    </a:cubicBezTo>
                    <a:cubicBezTo>
                      <a:pt x="1382791" y="1046798"/>
                      <a:pt x="1340246" y="1069255"/>
                      <a:pt x="1376362" y="1042988"/>
                    </a:cubicBezTo>
                    <a:cubicBezTo>
                      <a:pt x="1388474" y="1034179"/>
                      <a:pt x="1402001" y="1027482"/>
                      <a:pt x="1414462" y="1019175"/>
                    </a:cubicBezTo>
                    <a:cubicBezTo>
                      <a:pt x="1419225" y="1016000"/>
                      <a:pt x="1423519" y="1011975"/>
                      <a:pt x="1428750" y="1009650"/>
                    </a:cubicBezTo>
                    <a:cubicBezTo>
                      <a:pt x="1437925" y="1005572"/>
                      <a:pt x="1447800" y="1003300"/>
                      <a:pt x="1457325" y="1000125"/>
                    </a:cubicBezTo>
                    <a:lnTo>
                      <a:pt x="1471612" y="995363"/>
                    </a:lnTo>
                    <a:cubicBezTo>
                      <a:pt x="1476375" y="993775"/>
                      <a:pt x="1481030" y="991817"/>
                      <a:pt x="1485900" y="990600"/>
                    </a:cubicBezTo>
                    <a:cubicBezTo>
                      <a:pt x="1492250" y="989013"/>
                      <a:pt x="1498481" y="986833"/>
                      <a:pt x="1504950" y="985838"/>
                    </a:cubicBezTo>
                    <a:cubicBezTo>
                      <a:pt x="1519158" y="983652"/>
                      <a:pt x="1533525" y="982663"/>
                      <a:pt x="1547812" y="981075"/>
                    </a:cubicBezTo>
                    <a:cubicBezTo>
                      <a:pt x="1557337" y="977900"/>
                      <a:pt x="1568033" y="977119"/>
                      <a:pt x="1576387" y="971550"/>
                    </a:cubicBezTo>
                    <a:cubicBezTo>
                      <a:pt x="1587055" y="964438"/>
                      <a:pt x="1600274" y="956007"/>
                      <a:pt x="1609725" y="947738"/>
                    </a:cubicBezTo>
                    <a:cubicBezTo>
                      <a:pt x="1641820" y="919656"/>
                      <a:pt x="1614399" y="935876"/>
                      <a:pt x="1647825" y="919163"/>
                    </a:cubicBezTo>
                    <a:cubicBezTo>
                      <a:pt x="1652587" y="912813"/>
                      <a:pt x="1656499" y="905726"/>
                      <a:pt x="1662112" y="900113"/>
                    </a:cubicBezTo>
                    <a:cubicBezTo>
                      <a:pt x="1667725" y="894500"/>
                      <a:pt x="1674659" y="890377"/>
                      <a:pt x="1681162" y="885825"/>
                    </a:cubicBezTo>
                    <a:cubicBezTo>
                      <a:pt x="1751012" y="836930"/>
                      <a:pt x="1715534" y="866605"/>
                      <a:pt x="1871662" y="862013"/>
                    </a:cubicBezTo>
                    <a:cubicBezTo>
                      <a:pt x="1895311" y="826538"/>
                      <a:pt x="1864916" y="870108"/>
                      <a:pt x="1895475" y="833438"/>
                    </a:cubicBezTo>
                    <a:cubicBezTo>
                      <a:pt x="1915321" y="809623"/>
                      <a:pt x="1893092" y="827089"/>
                      <a:pt x="1919287" y="809625"/>
                    </a:cubicBezTo>
                    <a:cubicBezTo>
                      <a:pt x="1922462" y="804863"/>
                      <a:pt x="1924765" y="799385"/>
                      <a:pt x="1928812" y="795338"/>
                    </a:cubicBezTo>
                    <a:cubicBezTo>
                      <a:pt x="1932860" y="791291"/>
                      <a:pt x="1937869" y="788138"/>
                      <a:pt x="1943100" y="785813"/>
                    </a:cubicBezTo>
                    <a:cubicBezTo>
                      <a:pt x="1950718" y="782427"/>
                      <a:pt x="1979645" y="773372"/>
                      <a:pt x="1990725" y="771525"/>
                    </a:cubicBezTo>
                    <a:cubicBezTo>
                      <a:pt x="2003350" y="769421"/>
                      <a:pt x="2016125" y="768350"/>
                      <a:pt x="2028825" y="766763"/>
                    </a:cubicBezTo>
                    <a:cubicBezTo>
                      <a:pt x="2035175" y="765175"/>
                      <a:pt x="2041485" y="763420"/>
                      <a:pt x="2047875" y="762000"/>
                    </a:cubicBezTo>
                    <a:cubicBezTo>
                      <a:pt x="2055777" y="760244"/>
                      <a:pt x="2063878" y="759368"/>
                      <a:pt x="2071687" y="757238"/>
                    </a:cubicBezTo>
                    <a:cubicBezTo>
                      <a:pt x="2081373" y="754596"/>
                      <a:pt x="2100262" y="747713"/>
                      <a:pt x="2100262" y="747713"/>
                    </a:cubicBezTo>
                    <a:cubicBezTo>
                      <a:pt x="2105025" y="742950"/>
                      <a:pt x="2109376" y="737737"/>
                      <a:pt x="2114550" y="733425"/>
                    </a:cubicBezTo>
                    <a:cubicBezTo>
                      <a:pt x="2118947" y="729761"/>
                      <a:pt x="2125261" y="728369"/>
                      <a:pt x="2128837" y="723900"/>
                    </a:cubicBezTo>
                    <a:cubicBezTo>
                      <a:pt x="2131973" y="719980"/>
                      <a:pt x="2130464" y="713533"/>
                      <a:pt x="2133600" y="709613"/>
                    </a:cubicBezTo>
                    <a:cubicBezTo>
                      <a:pt x="2137176" y="705144"/>
                      <a:pt x="2143490" y="703752"/>
                      <a:pt x="2147887" y="700088"/>
                    </a:cubicBezTo>
                    <a:cubicBezTo>
                      <a:pt x="2153061" y="695776"/>
                      <a:pt x="2156694" y="689715"/>
                      <a:pt x="2162175" y="685800"/>
                    </a:cubicBezTo>
                    <a:cubicBezTo>
                      <a:pt x="2170212" y="680059"/>
                      <a:pt x="2185452" y="674257"/>
                      <a:pt x="2195512" y="671513"/>
                    </a:cubicBezTo>
                    <a:cubicBezTo>
                      <a:pt x="2208142" y="668069"/>
                      <a:pt x="2220601" y="663434"/>
                      <a:pt x="2233612" y="661988"/>
                    </a:cubicBezTo>
                    <a:cubicBezTo>
                      <a:pt x="2260273" y="659025"/>
                      <a:pt x="2276031" y="658527"/>
                      <a:pt x="2300287" y="652463"/>
                    </a:cubicBezTo>
                    <a:cubicBezTo>
                      <a:pt x="2305157" y="651245"/>
                      <a:pt x="2309732" y="649021"/>
                      <a:pt x="2314575" y="647700"/>
                    </a:cubicBezTo>
                    <a:cubicBezTo>
                      <a:pt x="2327205" y="644255"/>
                      <a:pt x="2339975" y="641350"/>
                      <a:pt x="2352675" y="638175"/>
                    </a:cubicBezTo>
                    <a:lnTo>
                      <a:pt x="2352675" y="638175"/>
                    </a:lnTo>
                    <a:cubicBezTo>
                      <a:pt x="2360612" y="636588"/>
                      <a:pt x="2368678" y="635543"/>
                      <a:pt x="2376487" y="633413"/>
                    </a:cubicBezTo>
                    <a:cubicBezTo>
                      <a:pt x="2386173" y="630771"/>
                      <a:pt x="2405062" y="623888"/>
                      <a:pt x="2405062" y="623888"/>
                    </a:cubicBezTo>
                    <a:cubicBezTo>
                      <a:pt x="2456131" y="589842"/>
                      <a:pt x="2422209" y="605510"/>
                      <a:pt x="2514600" y="600075"/>
                    </a:cubicBezTo>
                    <a:lnTo>
                      <a:pt x="2543175" y="581025"/>
                    </a:lnTo>
                    <a:cubicBezTo>
                      <a:pt x="2547937" y="577850"/>
                      <a:pt x="2552032" y="573310"/>
                      <a:pt x="2557462" y="571500"/>
                    </a:cubicBezTo>
                    <a:cubicBezTo>
                      <a:pt x="2591726" y="560080"/>
                      <a:pt x="2548931" y="573938"/>
                      <a:pt x="2590800" y="561975"/>
                    </a:cubicBezTo>
                    <a:cubicBezTo>
                      <a:pt x="2618625" y="554025"/>
                      <a:pt x="2590661" y="559889"/>
                      <a:pt x="2624137" y="552450"/>
                    </a:cubicBezTo>
                    <a:cubicBezTo>
                      <a:pt x="2632039" y="550694"/>
                      <a:pt x="2640097" y="549651"/>
                      <a:pt x="2647950" y="547688"/>
                    </a:cubicBezTo>
                    <a:cubicBezTo>
                      <a:pt x="2652820" y="546470"/>
                      <a:pt x="2657410" y="544304"/>
                      <a:pt x="2662237" y="542925"/>
                    </a:cubicBezTo>
                    <a:cubicBezTo>
                      <a:pt x="2668531" y="541127"/>
                      <a:pt x="2674897" y="539583"/>
                      <a:pt x="2681287" y="538163"/>
                    </a:cubicBezTo>
                    <a:cubicBezTo>
                      <a:pt x="2715766" y="530501"/>
                      <a:pt x="2693859" y="537147"/>
                      <a:pt x="2719387" y="528638"/>
                    </a:cubicBezTo>
                    <a:cubicBezTo>
                      <a:pt x="2724150" y="525463"/>
                      <a:pt x="2728555" y="521673"/>
                      <a:pt x="2733675" y="519113"/>
                    </a:cubicBezTo>
                    <a:cubicBezTo>
                      <a:pt x="2738165" y="516868"/>
                      <a:pt x="2743785" y="517135"/>
                      <a:pt x="2747962" y="514350"/>
                    </a:cubicBezTo>
                    <a:cubicBezTo>
                      <a:pt x="2753566" y="510614"/>
                      <a:pt x="2755659" y="501451"/>
                      <a:pt x="2762250" y="500063"/>
                    </a:cubicBezTo>
                    <a:cubicBezTo>
                      <a:pt x="2787154" y="494820"/>
                      <a:pt x="2813050" y="496888"/>
                      <a:pt x="2838450" y="495300"/>
                    </a:cubicBezTo>
                    <a:cubicBezTo>
                      <a:pt x="2843212" y="492125"/>
                      <a:pt x="2849161" y="490244"/>
                      <a:pt x="2852737" y="485775"/>
                    </a:cubicBezTo>
                    <a:cubicBezTo>
                      <a:pt x="2855873" y="481855"/>
                      <a:pt x="2855255" y="475978"/>
                      <a:pt x="2857500" y="471488"/>
                    </a:cubicBezTo>
                    <a:cubicBezTo>
                      <a:pt x="2860060" y="466368"/>
                      <a:pt x="2863222" y="461478"/>
                      <a:pt x="2867025" y="457200"/>
                    </a:cubicBezTo>
                    <a:cubicBezTo>
                      <a:pt x="2886408" y="435393"/>
                      <a:pt x="2893547" y="429412"/>
                      <a:pt x="2914650" y="414338"/>
                    </a:cubicBezTo>
                    <a:cubicBezTo>
                      <a:pt x="2919308" y="411011"/>
                      <a:pt x="2923238" y="405347"/>
                      <a:pt x="2928937" y="404813"/>
                    </a:cubicBezTo>
                    <a:cubicBezTo>
                      <a:pt x="2974801" y="400513"/>
                      <a:pt x="3021012" y="401638"/>
                      <a:pt x="3067050" y="400050"/>
                    </a:cubicBezTo>
                    <a:cubicBezTo>
                      <a:pt x="3071812" y="398463"/>
                      <a:pt x="3076847" y="397533"/>
                      <a:pt x="3081337" y="395288"/>
                    </a:cubicBezTo>
                    <a:cubicBezTo>
                      <a:pt x="3092043" y="389935"/>
                      <a:pt x="3102387" y="380505"/>
                      <a:pt x="3109912" y="371475"/>
                    </a:cubicBezTo>
                    <a:cubicBezTo>
                      <a:pt x="3124870" y="353525"/>
                      <a:pt x="3116509" y="348639"/>
                      <a:pt x="3148012" y="338138"/>
                    </a:cubicBezTo>
                    <a:lnTo>
                      <a:pt x="3176587" y="328613"/>
                    </a:lnTo>
                    <a:cubicBezTo>
                      <a:pt x="3188834" y="324531"/>
                      <a:pt x="3196761" y="321481"/>
                      <a:pt x="3209925" y="319088"/>
                    </a:cubicBezTo>
                    <a:cubicBezTo>
                      <a:pt x="3220969" y="317080"/>
                      <a:pt x="3232167" y="316032"/>
                      <a:pt x="3243262" y="314325"/>
                    </a:cubicBezTo>
                    <a:cubicBezTo>
                      <a:pt x="3252806" y="312857"/>
                      <a:pt x="3262247" y="310691"/>
                      <a:pt x="3271837" y="309563"/>
                    </a:cubicBezTo>
                    <a:cubicBezTo>
                      <a:pt x="3289252" y="307514"/>
                      <a:pt x="3306798" y="306736"/>
                      <a:pt x="3324225" y="304800"/>
                    </a:cubicBezTo>
                    <a:cubicBezTo>
                      <a:pt x="3350816" y="301845"/>
                      <a:pt x="3357198" y="300111"/>
                      <a:pt x="3381375" y="295275"/>
                    </a:cubicBezTo>
                    <a:cubicBezTo>
                      <a:pt x="3386137" y="292100"/>
                      <a:pt x="3391615" y="289797"/>
                      <a:pt x="3395662" y="285750"/>
                    </a:cubicBezTo>
                    <a:cubicBezTo>
                      <a:pt x="3401275" y="280137"/>
                      <a:pt x="3402982" y="270501"/>
                      <a:pt x="3409950" y="266700"/>
                    </a:cubicBezTo>
                    <a:cubicBezTo>
                      <a:pt x="3421442" y="260431"/>
                      <a:pt x="3435350" y="260350"/>
                      <a:pt x="3448050" y="257175"/>
                    </a:cubicBezTo>
                    <a:cubicBezTo>
                      <a:pt x="3501013" y="243935"/>
                      <a:pt x="3460586" y="252709"/>
                      <a:pt x="3571875" y="247650"/>
                    </a:cubicBezTo>
                    <a:cubicBezTo>
                      <a:pt x="3576637" y="246063"/>
                      <a:pt x="3582612" y="246438"/>
                      <a:pt x="3586162" y="242888"/>
                    </a:cubicBezTo>
                    <a:cubicBezTo>
                      <a:pt x="3594257" y="234793"/>
                      <a:pt x="3594352" y="217933"/>
                      <a:pt x="3605212" y="214313"/>
                    </a:cubicBezTo>
                    <a:cubicBezTo>
                      <a:pt x="3614737" y="211138"/>
                      <a:pt x="3623883" y="206439"/>
                      <a:pt x="3633787" y="204788"/>
                    </a:cubicBezTo>
                    <a:cubicBezTo>
                      <a:pt x="3704670" y="192973"/>
                      <a:pt x="3652712" y="200382"/>
                      <a:pt x="3790950" y="195263"/>
                    </a:cubicBezTo>
                    <a:cubicBezTo>
                      <a:pt x="3802569" y="191389"/>
                      <a:pt x="3810293" y="190206"/>
                      <a:pt x="3819525" y="180975"/>
                    </a:cubicBezTo>
                    <a:cubicBezTo>
                      <a:pt x="3823572" y="176928"/>
                      <a:pt x="3825875" y="171450"/>
                      <a:pt x="3829050" y="166688"/>
                    </a:cubicBezTo>
                    <a:cubicBezTo>
                      <a:pt x="3837419" y="141578"/>
                      <a:pt x="3828280" y="161896"/>
                      <a:pt x="3848100" y="138113"/>
                    </a:cubicBezTo>
                    <a:cubicBezTo>
                      <a:pt x="3851764" y="133716"/>
                      <a:pt x="3853578" y="127873"/>
                      <a:pt x="3857625" y="123825"/>
                    </a:cubicBezTo>
                    <a:cubicBezTo>
                      <a:pt x="3889413" y="92036"/>
                      <a:pt x="3987916" y="109839"/>
                      <a:pt x="3995737" y="109538"/>
                    </a:cubicBezTo>
                    <a:cubicBezTo>
                      <a:pt x="4003675" y="107950"/>
                      <a:pt x="4011871" y="107335"/>
                      <a:pt x="4019550" y="104775"/>
                    </a:cubicBezTo>
                    <a:cubicBezTo>
                      <a:pt x="4047355" y="95507"/>
                      <a:pt x="4031892" y="93171"/>
                      <a:pt x="4062412" y="80963"/>
                    </a:cubicBezTo>
                    <a:cubicBezTo>
                      <a:pt x="4069928" y="77957"/>
                      <a:pt x="4078287" y="77788"/>
                      <a:pt x="4086225" y="76200"/>
                    </a:cubicBezTo>
                    <a:cubicBezTo>
                      <a:pt x="4092575" y="71438"/>
                      <a:pt x="4098816" y="66527"/>
                      <a:pt x="4105275" y="61913"/>
                    </a:cubicBezTo>
                    <a:cubicBezTo>
                      <a:pt x="4152972" y="27844"/>
                      <a:pt x="4141799" y="51594"/>
                      <a:pt x="4252912" y="47625"/>
                    </a:cubicBezTo>
                    <a:cubicBezTo>
                      <a:pt x="4256087" y="42863"/>
                      <a:pt x="4259877" y="38457"/>
                      <a:pt x="4262437" y="33338"/>
                    </a:cubicBezTo>
                    <a:cubicBezTo>
                      <a:pt x="4264682" y="28848"/>
                      <a:pt x="4264415" y="23227"/>
                      <a:pt x="4267200" y="19050"/>
                    </a:cubicBezTo>
                    <a:cubicBezTo>
                      <a:pt x="4270936" y="13446"/>
                      <a:pt x="4276725" y="9525"/>
                      <a:pt x="4281487" y="4763"/>
                    </a:cubicBezTo>
                    <a:lnTo>
                      <a:pt x="4286250" y="0"/>
                    </a:ln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2311" y="1961549"/>
                <a:ext cx="1400175" cy="253016"/>
              </a:xfrm>
              <a:custGeom>
                <a:avLst/>
                <a:gdLst>
                  <a:gd name="connsiteX0" fmla="*/ 0 w 1400175"/>
                  <a:gd name="connsiteY0" fmla="*/ 253016 h 253016"/>
                  <a:gd name="connsiteX1" fmla="*/ 28575 w 1400175"/>
                  <a:gd name="connsiteY1" fmla="*/ 229204 h 253016"/>
                  <a:gd name="connsiteX2" fmla="*/ 42863 w 1400175"/>
                  <a:gd name="connsiteY2" fmla="*/ 219679 h 253016"/>
                  <a:gd name="connsiteX3" fmla="*/ 195263 w 1400175"/>
                  <a:gd name="connsiteY3" fmla="*/ 229204 h 253016"/>
                  <a:gd name="connsiteX4" fmla="*/ 266700 w 1400175"/>
                  <a:gd name="connsiteY4" fmla="*/ 224441 h 253016"/>
                  <a:gd name="connsiteX5" fmla="*/ 295275 w 1400175"/>
                  <a:gd name="connsiteY5" fmla="*/ 214916 h 253016"/>
                  <a:gd name="connsiteX6" fmla="*/ 309563 w 1400175"/>
                  <a:gd name="connsiteY6" fmla="*/ 210154 h 253016"/>
                  <a:gd name="connsiteX7" fmla="*/ 338138 w 1400175"/>
                  <a:gd name="connsiteY7" fmla="*/ 186341 h 253016"/>
                  <a:gd name="connsiteX8" fmla="*/ 366713 w 1400175"/>
                  <a:gd name="connsiteY8" fmla="*/ 176816 h 253016"/>
                  <a:gd name="connsiteX9" fmla="*/ 381000 w 1400175"/>
                  <a:gd name="connsiteY9" fmla="*/ 172054 h 253016"/>
                  <a:gd name="connsiteX10" fmla="*/ 433388 w 1400175"/>
                  <a:gd name="connsiteY10" fmla="*/ 162529 h 253016"/>
                  <a:gd name="connsiteX11" fmla="*/ 590550 w 1400175"/>
                  <a:gd name="connsiteY11" fmla="*/ 157766 h 253016"/>
                  <a:gd name="connsiteX12" fmla="*/ 614363 w 1400175"/>
                  <a:gd name="connsiteY12" fmla="*/ 129191 h 253016"/>
                  <a:gd name="connsiteX13" fmla="*/ 623888 w 1400175"/>
                  <a:gd name="connsiteY13" fmla="*/ 114904 h 253016"/>
                  <a:gd name="connsiteX14" fmla="*/ 652463 w 1400175"/>
                  <a:gd name="connsiteY14" fmla="*/ 105379 h 253016"/>
                  <a:gd name="connsiteX15" fmla="*/ 704850 w 1400175"/>
                  <a:gd name="connsiteY15" fmla="*/ 110141 h 253016"/>
                  <a:gd name="connsiteX16" fmla="*/ 814388 w 1400175"/>
                  <a:gd name="connsiteY16" fmla="*/ 100616 h 253016"/>
                  <a:gd name="connsiteX17" fmla="*/ 842963 w 1400175"/>
                  <a:gd name="connsiteY17" fmla="*/ 86329 h 253016"/>
                  <a:gd name="connsiteX18" fmla="*/ 881063 w 1400175"/>
                  <a:gd name="connsiteY18" fmla="*/ 67279 h 253016"/>
                  <a:gd name="connsiteX19" fmla="*/ 1076325 w 1400175"/>
                  <a:gd name="connsiteY19" fmla="*/ 52991 h 253016"/>
                  <a:gd name="connsiteX20" fmla="*/ 1143000 w 1400175"/>
                  <a:gd name="connsiteY20" fmla="*/ 33941 h 253016"/>
                  <a:gd name="connsiteX21" fmla="*/ 1257300 w 1400175"/>
                  <a:gd name="connsiteY21" fmla="*/ 24416 h 253016"/>
                  <a:gd name="connsiteX22" fmla="*/ 1285875 w 1400175"/>
                  <a:gd name="connsiteY22" fmla="*/ 14891 h 253016"/>
                  <a:gd name="connsiteX23" fmla="*/ 1314450 w 1400175"/>
                  <a:gd name="connsiteY23" fmla="*/ 604 h 253016"/>
                  <a:gd name="connsiteX24" fmla="*/ 1400175 w 1400175"/>
                  <a:gd name="connsiteY24" fmla="*/ 604 h 25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00175" h="253016">
                    <a:moveTo>
                      <a:pt x="0" y="253016"/>
                    </a:moveTo>
                    <a:cubicBezTo>
                      <a:pt x="9525" y="245079"/>
                      <a:pt x="18788" y="236816"/>
                      <a:pt x="28575" y="229204"/>
                    </a:cubicBezTo>
                    <a:cubicBezTo>
                      <a:pt x="33093" y="225690"/>
                      <a:pt x="37146" y="219951"/>
                      <a:pt x="42863" y="219679"/>
                    </a:cubicBezTo>
                    <a:cubicBezTo>
                      <a:pt x="57270" y="218993"/>
                      <a:pt x="172888" y="227606"/>
                      <a:pt x="195263" y="229204"/>
                    </a:cubicBezTo>
                    <a:cubicBezTo>
                      <a:pt x="219075" y="227616"/>
                      <a:pt x="243075" y="227816"/>
                      <a:pt x="266700" y="224441"/>
                    </a:cubicBezTo>
                    <a:cubicBezTo>
                      <a:pt x="276639" y="223021"/>
                      <a:pt x="285750" y="218091"/>
                      <a:pt x="295275" y="214916"/>
                    </a:cubicBezTo>
                    <a:lnTo>
                      <a:pt x="309563" y="210154"/>
                    </a:lnTo>
                    <a:cubicBezTo>
                      <a:pt x="318537" y="201180"/>
                      <a:pt x="326201" y="191646"/>
                      <a:pt x="338138" y="186341"/>
                    </a:cubicBezTo>
                    <a:cubicBezTo>
                      <a:pt x="347313" y="182263"/>
                      <a:pt x="357188" y="179991"/>
                      <a:pt x="366713" y="176816"/>
                    </a:cubicBezTo>
                    <a:cubicBezTo>
                      <a:pt x="371475" y="175229"/>
                      <a:pt x="376078" y="173039"/>
                      <a:pt x="381000" y="172054"/>
                    </a:cubicBezTo>
                    <a:cubicBezTo>
                      <a:pt x="390510" y="170152"/>
                      <a:pt x="425186" y="162950"/>
                      <a:pt x="433388" y="162529"/>
                    </a:cubicBezTo>
                    <a:cubicBezTo>
                      <a:pt x="485731" y="159845"/>
                      <a:pt x="538163" y="159354"/>
                      <a:pt x="590550" y="157766"/>
                    </a:cubicBezTo>
                    <a:cubicBezTo>
                      <a:pt x="614198" y="122295"/>
                      <a:pt x="583805" y="165860"/>
                      <a:pt x="614363" y="129191"/>
                    </a:cubicBezTo>
                    <a:cubicBezTo>
                      <a:pt x="618027" y="124794"/>
                      <a:pt x="619034" y="117937"/>
                      <a:pt x="623888" y="114904"/>
                    </a:cubicBezTo>
                    <a:cubicBezTo>
                      <a:pt x="632402" y="109583"/>
                      <a:pt x="652463" y="105379"/>
                      <a:pt x="652463" y="105379"/>
                    </a:cubicBezTo>
                    <a:cubicBezTo>
                      <a:pt x="669925" y="106966"/>
                      <a:pt x="687316" y="110141"/>
                      <a:pt x="704850" y="110141"/>
                    </a:cubicBezTo>
                    <a:cubicBezTo>
                      <a:pt x="781453" y="110141"/>
                      <a:pt x="770461" y="111599"/>
                      <a:pt x="814388" y="100616"/>
                    </a:cubicBezTo>
                    <a:cubicBezTo>
                      <a:pt x="845700" y="79741"/>
                      <a:pt x="811976" y="100413"/>
                      <a:pt x="842963" y="86329"/>
                    </a:cubicBezTo>
                    <a:cubicBezTo>
                      <a:pt x="855889" y="80454"/>
                      <a:pt x="867593" y="71769"/>
                      <a:pt x="881063" y="67279"/>
                    </a:cubicBezTo>
                    <a:cubicBezTo>
                      <a:pt x="962371" y="40176"/>
                      <a:pt x="899602" y="58041"/>
                      <a:pt x="1076325" y="52991"/>
                    </a:cubicBezTo>
                    <a:cubicBezTo>
                      <a:pt x="1092858" y="47480"/>
                      <a:pt x="1127053" y="35270"/>
                      <a:pt x="1143000" y="33941"/>
                    </a:cubicBezTo>
                    <a:lnTo>
                      <a:pt x="1257300" y="24416"/>
                    </a:lnTo>
                    <a:cubicBezTo>
                      <a:pt x="1266825" y="21241"/>
                      <a:pt x="1277521" y="20460"/>
                      <a:pt x="1285875" y="14891"/>
                    </a:cubicBezTo>
                    <a:cubicBezTo>
                      <a:pt x="1293964" y="9499"/>
                      <a:pt x="1303833" y="1110"/>
                      <a:pt x="1314450" y="604"/>
                    </a:cubicBezTo>
                    <a:cubicBezTo>
                      <a:pt x="1342993" y="-755"/>
                      <a:pt x="1371600" y="604"/>
                      <a:pt x="1400175" y="604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flipV="1">
              <a:off x="277822" y="4090356"/>
              <a:ext cx="8196261" cy="1500784"/>
              <a:chOff x="276225" y="1961549"/>
              <a:chExt cx="8196261" cy="15007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276225" y="3071813"/>
                <a:ext cx="2500313" cy="238125"/>
              </a:xfrm>
              <a:custGeom>
                <a:avLst/>
                <a:gdLst>
                  <a:gd name="connsiteX0" fmla="*/ 0 w 2500313"/>
                  <a:gd name="connsiteY0" fmla="*/ 4762 h 238125"/>
                  <a:gd name="connsiteX1" fmla="*/ 85725 w 2500313"/>
                  <a:gd name="connsiteY1" fmla="*/ 0 h 238125"/>
                  <a:gd name="connsiteX2" fmla="*/ 104775 w 2500313"/>
                  <a:gd name="connsiteY2" fmla="*/ 4762 h 238125"/>
                  <a:gd name="connsiteX3" fmla="*/ 114300 w 2500313"/>
                  <a:gd name="connsiteY3" fmla="*/ 19050 h 238125"/>
                  <a:gd name="connsiteX4" fmla="*/ 119063 w 2500313"/>
                  <a:gd name="connsiteY4" fmla="*/ 38100 h 238125"/>
                  <a:gd name="connsiteX5" fmla="*/ 147638 w 2500313"/>
                  <a:gd name="connsiteY5" fmla="*/ 23812 h 238125"/>
                  <a:gd name="connsiteX6" fmla="*/ 209550 w 2500313"/>
                  <a:gd name="connsiteY6" fmla="*/ 33337 h 238125"/>
                  <a:gd name="connsiteX7" fmla="*/ 223838 w 2500313"/>
                  <a:gd name="connsiteY7" fmla="*/ 42862 h 238125"/>
                  <a:gd name="connsiteX8" fmla="*/ 280988 w 2500313"/>
                  <a:gd name="connsiteY8" fmla="*/ 38100 h 238125"/>
                  <a:gd name="connsiteX9" fmla="*/ 300038 w 2500313"/>
                  <a:gd name="connsiteY9" fmla="*/ 33337 h 238125"/>
                  <a:gd name="connsiteX10" fmla="*/ 371475 w 2500313"/>
                  <a:gd name="connsiteY10" fmla="*/ 38100 h 238125"/>
                  <a:gd name="connsiteX11" fmla="*/ 447675 w 2500313"/>
                  <a:gd name="connsiteY11" fmla="*/ 33337 h 238125"/>
                  <a:gd name="connsiteX12" fmla="*/ 476250 w 2500313"/>
                  <a:gd name="connsiteY12" fmla="*/ 42862 h 238125"/>
                  <a:gd name="connsiteX13" fmla="*/ 490538 w 2500313"/>
                  <a:gd name="connsiteY13" fmla="*/ 47625 h 238125"/>
                  <a:gd name="connsiteX14" fmla="*/ 542925 w 2500313"/>
                  <a:gd name="connsiteY14" fmla="*/ 42862 h 238125"/>
                  <a:gd name="connsiteX15" fmla="*/ 557213 w 2500313"/>
                  <a:gd name="connsiteY15" fmla="*/ 38100 h 238125"/>
                  <a:gd name="connsiteX16" fmla="*/ 585788 w 2500313"/>
                  <a:gd name="connsiteY16" fmla="*/ 47625 h 238125"/>
                  <a:gd name="connsiteX17" fmla="*/ 619125 w 2500313"/>
                  <a:gd name="connsiteY17" fmla="*/ 57150 h 238125"/>
                  <a:gd name="connsiteX18" fmla="*/ 747713 w 2500313"/>
                  <a:gd name="connsiteY18" fmla="*/ 52387 h 238125"/>
                  <a:gd name="connsiteX19" fmla="*/ 762000 w 2500313"/>
                  <a:gd name="connsiteY19" fmla="*/ 42862 h 238125"/>
                  <a:gd name="connsiteX20" fmla="*/ 776288 w 2500313"/>
                  <a:gd name="connsiteY20" fmla="*/ 38100 h 238125"/>
                  <a:gd name="connsiteX21" fmla="*/ 885825 w 2500313"/>
                  <a:gd name="connsiteY21" fmla="*/ 38100 h 238125"/>
                  <a:gd name="connsiteX22" fmla="*/ 942975 w 2500313"/>
                  <a:gd name="connsiteY22" fmla="*/ 42862 h 238125"/>
                  <a:gd name="connsiteX23" fmla="*/ 1076325 w 2500313"/>
                  <a:gd name="connsiteY23" fmla="*/ 52387 h 238125"/>
                  <a:gd name="connsiteX24" fmla="*/ 1119188 w 2500313"/>
                  <a:gd name="connsiteY24" fmla="*/ 57150 h 238125"/>
                  <a:gd name="connsiteX25" fmla="*/ 1243013 w 2500313"/>
                  <a:gd name="connsiteY25" fmla="*/ 52387 h 238125"/>
                  <a:gd name="connsiteX26" fmla="*/ 1257300 w 2500313"/>
                  <a:gd name="connsiteY26" fmla="*/ 47625 h 238125"/>
                  <a:gd name="connsiteX27" fmla="*/ 1281113 w 2500313"/>
                  <a:gd name="connsiteY27" fmla="*/ 42862 h 238125"/>
                  <a:gd name="connsiteX28" fmla="*/ 1338263 w 2500313"/>
                  <a:gd name="connsiteY28" fmla="*/ 52387 h 238125"/>
                  <a:gd name="connsiteX29" fmla="*/ 1352550 w 2500313"/>
                  <a:gd name="connsiteY29" fmla="*/ 66675 h 238125"/>
                  <a:gd name="connsiteX30" fmla="*/ 1366838 w 2500313"/>
                  <a:gd name="connsiteY30" fmla="*/ 76200 h 238125"/>
                  <a:gd name="connsiteX31" fmla="*/ 1381125 w 2500313"/>
                  <a:gd name="connsiteY31" fmla="*/ 66675 h 238125"/>
                  <a:gd name="connsiteX32" fmla="*/ 1457325 w 2500313"/>
                  <a:gd name="connsiteY32" fmla="*/ 66675 h 238125"/>
                  <a:gd name="connsiteX33" fmla="*/ 1485900 w 2500313"/>
                  <a:gd name="connsiteY33" fmla="*/ 71437 h 238125"/>
                  <a:gd name="connsiteX34" fmla="*/ 1595438 w 2500313"/>
                  <a:gd name="connsiteY34" fmla="*/ 76200 h 238125"/>
                  <a:gd name="connsiteX35" fmla="*/ 1766888 w 2500313"/>
                  <a:gd name="connsiteY35" fmla="*/ 85725 h 238125"/>
                  <a:gd name="connsiteX36" fmla="*/ 1795463 w 2500313"/>
                  <a:gd name="connsiteY36" fmla="*/ 95250 h 238125"/>
                  <a:gd name="connsiteX37" fmla="*/ 1814513 w 2500313"/>
                  <a:gd name="connsiteY37" fmla="*/ 104775 h 238125"/>
                  <a:gd name="connsiteX38" fmla="*/ 1838325 w 2500313"/>
                  <a:gd name="connsiteY38" fmla="*/ 109537 h 238125"/>
                  <a:gd name="connsiteX39" fmla="*/ 1852613 w 2500313"/>
                  <a:gd name="connsiteY39" fmla="*/ 114300 h 238125"/>
                  <a:gd name="connsiteX40" fmla="*/ 1871663 w 2500313"/>
                  <a:gd name="connsiteY40" fmla="*/ 109537 h 238125"/>
                  <a:gd name="connsiteX41" fmla="*/ 1885950 w 2500313"/>
                  <a:gd name="connsiteY41" fmla="*/ 104775 h 238125"/>
                  <a:gd name="connsiteX42" fmla="*/ 1928813 w 2500313"/>
                  <a:gd name="connsiteY42" fmla="*/ 100012 h 238125"/>
                  <a:gd name="connsiteX43" fmla="*/ 1962150 w 2500313"/>
                  <a:gd name="connsiteY43" fmla="*/ 95250 h 238125"/>
                  <a:gd name="connsiteX44" fmla="*/ 1976438 w 2500313"/>
                  <a:gd name="connsiteY44" fmla="*/ 85725 h 238125"/>
                  <a:gd name="connsiteX45" fmla="*/ 2024063 w 2500313"/>
                  <a:gd name="connsiteY45" fmla="*/ 85725 h 238125"/>
                  <a:gd name="connsiteX46" fmla="*/ 2052638 w 2500313"/>
                  <a:gd name="connsiteY46" fmla="*/ 95250 h 238125"/>
                  <a:gd name="connsiteX47" fmla="*/ 2066925 w 2500313"/>
                  <a:gd name="connsiteY47" fmla="*/ 104775 h 238125"/>
                  <a:gd name="connsiteX48" fmla="*/ 2114550 w 2500313"/>
                  <a:gd name="connsiteY48" fmla="*/ 119062 h 238125"/>
                  <a:gd name="connsiteX49" fmla="*/ 2143125 w 2500313"/>
                  <a:gd name="connsiteY49" fmla="*/ 128587 h 238125"/>
                  <a:gd name="connsiteX50" fmla="*/ 2224088 w 2500313"/>
                  <a:gd name="connsiteY50" fmla="*/ 133350 h 238125"/>
                  <a:gd name="connsiteX51" fmla="*/ 2266950 w 2500313"/>
                  <a:gd name="connsiteY51" fmla="*/ 157162 h 238125"/>
                  <a:gd name="connsiteX52" fmla="*/ 2333625 w 2500313"/>
                  <a:gd name="connsiteY52" fmla="*/ 157162 h 238125"/>
                  <a:gd name="connsiteX53" fmla="*/ 2347913 w 2500313"/>
                  <a:gd name="connsiteY53" fmla="*/ 161925 h 238125"/>
                  <a:gd name="connsiteX54" fmla="*/ 2376488 w 2500313"/>
                  <a:gd name="connsiteY54" fmla="*/ 180975 h 238125"/>
                  <a:gd name="connsiteX55" fmla="*/ 2424113 w 2500313"/>
                  <a:gd name="connsiteY55" fmla="*/ 185737 h 238125"/>
                  <a:gd name="connsiteX56" fmla="*/ 2452688 w 2500313"/>
                  <a:gd name="connsiteY56" fmla="*/ 204787 h 238125"/>
                  <a:gd name="connsiteX57" fmla="*/ 2457450 w 2500313"/>
                  <a:gd name="connsiteY57" fmla="*/ 219075 h 238125"/>
                  <a:gd name="connsiteX58" fmla="*/ 2486025 w 2500313"/>
                  <a:gd name="connsiteY58" fmla="*/ 238125 h 238125"/>
                  <a:gd name="connsiteX59" fmla="*/ 2500313 w 2500313"/>
                  <a:gd name="connsiteY59" fmla="*/ 233362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00313" h="238125">
                    <a:moveTo>
                      <a:pt x="0" y="4762"/>
                    </a:moveTo>
                    <a:cubicBezTo>
                      <a:pt x="28575" y="3175"/>
                      <a:pt x="57106" y="0"/>
                      <a:pt x="85725" y="0"/>
                    </a:cubicBezTo>
                    <a:cubicBezTo>
                      <a:pt x="92270" y="0"/>
                      <a:pt x="99329" y="1131"/>
                      <a:pt x="104775" y="4762"/>
                    </a:cubicBezTo>
                    <a:cubicBezTo>
                      <a:pt x="109538" y="7937"/>
                      <a:pt x="111125" y="14287"/>
                      <a:pt x="114300" y="19050"/>
                    </a:cubicBezTo>
                    <a:cubicBezTo>
                      <a:pt x="115888" y="25400"/>
                      <a:pt x="113827" y="34173"/>
                      <a:pt x="119063" y="38100"/>
                    </a:cubicBezTo>
                    <a:cubicBezTo>
                      <a:pt x="123702" y="41579"/>
                      <a:pt x="146366" y="24660"/>
                      <a:pt x="147638" y="23812"/>
                    </a:cubicBezTo>
                    <a:cubicBezTo>
                      <a:pt x="153518" y="24547"/>
                      <a:pt x="198645" y="29248"/>
                      <a:pt x="209550" y="33337"/>
                    </a:cubicBezTo>
                    <a:cubicBezTo>
                      <a:pt x="214910" y="35347"/>
                      <a:pt x="219075" y="39687"/>
                      <a:pt x="223838" y="42862"/>
                    </a:cubicBezTo>
                    <a:cubicBezTo>
                      <a:pt x="242888" y="41275"/>
                      <a:pt x="262020" y="40471"/>
                      <a:pt x="280988" y="38100"/>
                    </a:cubicBezTo>
                    <a:cubicBezTo>
                      <a:pt x="287483" y="37288"/>
                      <a:pt x="293493" y="33337"/>
                      <a:pt x="300038" y="33337"/>
                    </a:cubicBezTo>
                    <a:cubicBezTo>
                      <a:pt x="323903" y="33337"/>
                      <a:pt x="347663" y="36512"/>
                      <a:pt x="371475" y="38100"/>
                    </a:cubicBezTo>
                    <a:cubicBezTo>
                      <a:pt x="415185" y="23530"/>
                      <a:pt x="390060" y="27576"/>
                      <a:pt x="447675" y="33337"/>
                    </a:cubicBezTo>
                    <a:lnTo>
                      <a:pt x="476250" y="42862"/>
                    </a:lnTo>
                    <a:lnTo>
                      <a:pt x="490538" y="47625"/>
                    </a:lnTo>
                    <a:cubicBezTo>
                      <a:pt x="508000" y="46037"/>
                      <a:pt x="525567" y="45342"/>
                      <a:pt x="542925" y="42862"/>
                    </a:cubicBezTo>
                    <a:cubicBezTo>
                      <a:pt x="547895" y="42152"/>
                      <a:pt x="552223" y="37546"/>
                      <a:pt x="557213" y="38100"/>
                    </a:cubicBezTo>
                    <a:cubicBezTo>
                      <a:pt x="567192" y="39209"/>
                      <a:pt x="576263" y="44450"/>
                      <a:pt x="585788" y="47625"/>
                    </a:cubicBezTo>
                    <a:cubicBezTo>
                      <a:pt x="606281" y="54456"/>
                      <a:pt x="595210" y="51171"/>
                      <a:pt x="619125" y="57150"/>
                    </a:cubicBezTo>
                    <a:cubicBezTo>
                      <a:pt x="661988" y="55562"/>
                      <a:pt x="705034" y="56655"/>
                      <a:pt x="747713" y="52387"/>
                    </a:cubicBezTo>
                    <a:cubicBezTo>
                      <a:pt x="753408" y="51817"/>
                      <a:pt x="756881" y="45422"/>
                      <a:pt x="762000" y="42862"/>
                    </a:cubicBezTo>
                    <a:cubicBezTo>
                      <a:pt x="766490" y="40617"/>
                      <a:pt x="771525" y="39687"/>
                      <a:pt x="776288" y="38100"/>
                    </a:cubicBezTo>
                    <a:cubicBezTo>
                      <a:pt x="862155" y="48832"/>
                      <a:pt x="756707" y="38100"/>
                      <a:pt x="885825" y="38100"/>
                    </a:cubicBezTo>
                    <a:cubicBezTo>
                      <a:pt x="904941" y="38100"/>
                      <a:pt x="923925" y="41275"/>
                      <a:pt x="942975" y="42862"/>
                    </a:cubicBezTo>
                    <a:cubicBezTo>
                      <a:pt x="996019" y="60545"/>
                      <a:pt x="943737" y="44588"/>
                      <a:pt x="1076325" y="52387"/>
                    </a:cubicBezTo>
                    <a:cubicBezTo>
                      <a:pt x="1090676" y="53231"/>
                      <a:pt x="1104900" y="55562"/>
                      <a:pt x="1119188" y="57150"/>
                    </a:cubicBezTo>
                    <a:cubicBezTo>
                      <a:pt x="1160463" y="55562"/>
                      <a:pt x="1201805" y="55229"/>
                      <a:pt x="1243013" y="52387"/>
                    </a:cubicBezTo>
                    <a:cubicBezTo>
                      <a:pt x="1248021" y="52042"/>
                      <a:pt x="1252430" y="48843"/>
                      <a:pt x="1257300" y="47625"/>
                    </a:cubicBezTo>
                    <a:cubicBezTo>
                      <a:pt x="1265153" y="45662"/>
                      <a:pt x="1273175" y="44450"/>
                      <a:pt x="1281113" y="42862"/>
                    </a:cubicBezTo>
                    <a:cubicBezTo>
                      <a:pt x="1300163" y="46037"/>
                      <a:pt x="1319941" y="46280"/>
                      <a:pt x="1338263" y="52387"/>
                    </a:cubicBezTo>
                    <a:cubicBezTo>
                      <a:pt x="1344653" y="54517"/>
                      <a:pt x="1347376" y="62363"/>
                      <a:pt x="1352550" y="66675"/>
                    </a:cubicBezTo>
                    <a:cubicBezTo>
                      <a:pt x="1356947" y="70339"/>
                      <a:pt x="1362075" y="73025"/>
                      <a:pt x="1366838" y="76200"/>
                    </a:cubicBezTo>
                    <a:cubicBezTo>
                      <a:pt x="1371600" y="73025"/>
                      <a:pt x="1375643" y="68320"/>
                      <a:pt x="1381125" y="66675"/>
                    </a:cubicBezTo>
                    <a:cubicBezTo>
                      <a:pt x="1409282" y="58228"/>
                      <a:pt x="1428164" y="62787"/>
                      <a:pt x="1457325" y="66675"/>
                    </a:cubicBezTo>
                    <a:cubicBezTo>
                      <a:pt x="1466897" y="67951"/>
                      <a:pt x="1476267" y="70773"/>
                      <a:pt x="1485900" y="71437"/>
                    </a:cubicBezTo>
                    <a:cubicBezTo>
                      <a:pt x="1522361" y="73952"/>
                      <a:pt x="1558930" y="74502"/>
                      <a:pt x="1595438" y="76200"/>
                    </a:cubicBezTo>
                    <a:lnTo>
                      <a:pt x="1766888" y="85725"/>
                    </a:lnTo>
                    <a:cubicBezTo>
                      <a:pt x="1776413" y="88900"/>
                      <a:pt x="1786483" y="90760"/>
                      <a:pt x="1795463" y="95250"/>
                    </a:cubicBezTo>
                    <a:cubicBezTo>
                      <a:pt x="1801813" y="98425"/>
                      <a:pt x="1807778" y="102530"/>
                      <a:pt x="1814513" y="104775"/>
                    </a:cubicBezTo>
                    <a:cubicBezTo>
                      <a:pt x="1822192" y="107335"/>
                      <a:pt x="1830472" y="107574"/>
                      <a:pt x="1838325" y="109537"/>
                    </a:cubicBezTo>
                    <a:cubicBezTo>
                      <a:pt x="1843195" y="110755"/>
                      <a:pt x="1847850" y="112712"/>
                      <a:pt x="1852613" y="114300"/>
                    </a:cubicBezTo>
                    <a:cubicBezTo>
                      <a:pt x="1858963" y="112712"/>
                      <a:pt x="1865369" y="111335"/>
                      <a:pt x="1871663" y="109537"/>
                    </a:cubicBezTo>
                    <a:cubicBezTo>
                      <a:pt x="1876490" y="108158"/>
                      <a:pt x="1880998" y="105600"/>
                      <a:pt x="1885950" y="104775"/>
                    </a:cubicBezTo>
                    <a:cubicBezTo>
                      <a:pt x="1900130" y="102412"/>
                      <a:pt x="1914548" y="101795"/>
                      <a:pt x="1928813" y="100012"/>
                    </a:cubicBezTo>
                    <a:cubicBezTo>
                      <a:pt x="1939951" y="98620"/>
                      <a:pt x="1951038" y="96837"/>
                      <a:pt x="1962150" y="95250"/>
                    </a:cubicBezTo>
                    <a:cubicBezTo>
                      <a:pt x="1966913" y="92075"/>
                      <a:pt x="1971177" y="87980"/>
                      <a:pt x="1976438" y="85725"/>
                    </a:cubicBezTo>
                    <a:cubicBezTo>
                      <a:pt x="1994463" y="78000"/>
                      <a:pt x="2004365" y="80800"/>
                      <a:pt x="2024063" y="85725"/>
                    </a:cubicBezTo>
                    <a:cubicBezTo>
                      <a:pt x="2033803" y="88160"/>
                      <a:pt x="2044284" y="89681"/>
                      <a:pt x="2052638" y="95250"/>
                    </a:cubicBezTo>
                    <a:cubicBezTo>
                      <a:pt x="2057400" y="98425"/>
                      <a:pt x="2061695" y="102450"/>
                      <a:pt x="2066925" y="104775"/>
                    </a:cubicBezTo>
                    <a:cubicBezTo>
                      <a:pt x="2090244" y="115139"/>
                      <a:pt x="2093234" y="112667"/>
                      <a:pt x="2114550" y="119062"/>
                    </a:cubicBezTo>
                    <a:cubicBezTo>
                      <a:pt x="2124167" y="121947"/>
                      <a:pt x="2133102" y="127997"/>
                      <a:pt x="2143125" y="128587"/>
                    </a:cubicBezTo>
                    <a:lnTo>
                      <a:pt x="2224088" y="133350"/>
                    </a:lnTo>
                    <a:cubicBezTo>
                      <a:pt x="2256840" y="155185"/>
                      <a:pt x="2241803" y="148780"/>
                      <a:pt x="2266950" y="157162"/>
                    </a:cubicBezTo>
                    <a:cubicBezTo>
                      <a:pt x="2303990" y="151871"/>
                      <a:pt x="2296586" y="149754"/>
                      <a:pt x="2333625" y="157162"/>
                    </a:cubicBezTo>
                    <a:cubicBezTo>
                      <a:pt x="2338548" y="158147"/>
                      <a:pt x="2343524" y="159487"/>
                      <a:pt x="2347913" y="161925"/>
                    </a:cubicBezTo>
                    <a:cubicBezTo>
                      <a:pt x="2357920" y="167484"/>
                      <a:pt x="2365097" y="179836"/>
                      <a:pt x="2376488" y="180975"/>
                    </a:cubicBezTo>
                    <a:lnTo>
                      <a:pt x="2424113" y="185737"/>
                    </a:lnTo>
                    <a:cubicBezTo>
                      <a:pt x="2433638" y="192087"/>
                      <a:pt x="2449068" y="193927"/>
                      <a:pt x="2452688" y="204787"/>
                    </a:cubicBezTo>
                    <a:cubicBezTo>
                      <a:pt x="2454275" y="209550"/>
                      <a:pt x="2454665" y="214898"/>
                      <a:pt x="2457450" y="219075"/>
                    </a:cubicBezTo>
                    <a:cubicBezTo>
                      <a:pt x="2467642" y="234362"/>
                      <a:pt x="2471048" y="233132"/>
                      <a:pt x="2486025" y="238125"/>
                    </a:cubicBezTo>
                    <a:lnTo>
                      <a:pt x="2500313" y="233362"/>
                    </a:ln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771775" y="2214558"/>
                <a:ext cx="4305300" cy="1247775"/>
              </a:xfrm>
              <a:custGeom>
                <a:avLst/>
                <a:gdLst>
                  <a:gd name="connsiteX0" fmla="*/ 0 w 4286250"/>
                  <a:gd name="connsiteY0" fmla="*/ 1162050 h 1323975"/>
                  <a:gd name="connsiteX1" fmla="*/ 14287 w 4286250"/>
                  <a:gd name="connsiteY1" fmla="*/ 1185863 h 1323975"/>
                  <a:gd name="connsiteX2" fmla="*/ 61912 w 4286250"/>
                  <a:gd name="connsiteY2" fmla="*/ 1228725 h 1323975"/>
                  <a:gd name="connsiteX3" fmla="*/ 219075 w 4286250"/>
                  <a:gd name="connsiteY3" fmla="*/ 1228725 h 1323975"/>
                  <a:gd name="connsiteX4" fmla="*/ 247650 w 4286250"/>
                  <a:gd name="connsiteY4" fmla="*/ 1238250 h 1323975"/>
                  <a:gd name="connsiteX5" fmla="*/ 261937 w 4286250"/>
                  <a:gd name="connsiteY5" fmla="*/ 1243013 h 1323975"/>
                  <a:gd name="connsiteX6" fmla="*/ 295275 w 4286250"/>
                  <a:gd name="connsiteY6" fmla="*/ 1266825 h 1323975"/>
                  <a:gd name="connsiteX7" fmla="*/ 371475 w 4286250"/>
                  <a:gd name="connsiteY7" fmla="*/ 1281113 h 1323975"/>
                  <a:gd name="connsiteX8" fmla="*/ 485775 w 4286250"/>
                  <a:gd name="connsiteY8" fmla="*/ 1276350 h 1323975"/>
                  <a:gd name="connsiteX9" fmla="*/ 500062 w 4286250"/>
                  <a:gd name="connsiteY9" fmla="*/ 1281113 h 1323975"/>
                  <a:gd name="connsiteX10" fmla="*/ 528637 w 4286250"/>
                  <a:gd name="connsiteY10" fmla="*/ 1300163 h 1323975"/>
                  <a:gd name="connsiteX11" fmla="*/ 581025 w 4286250"/>
                  <a:gd name="connsiteY11" fmla="*/ 1309688 h 1323975"/>
                  <a:gd name="connsiteX12" fmla="*/ 619125 w 4286250"/>
                  <a:gd name="connsiteY12" fmla="*/ 1323975 h 1323975"/>
                  <a:gd name="connsiteX13" fmla="*/ 638175 w 4286250"/>
                  <a:gd name="connsiteY13" fmla="*/ 1319213 h 1323975"/>
                  <a:gd name="connsiteX14" fmla="*/ 652462 w 4286250"/>
                  <a:gd name="connsiteY14" fmla="*/ 1314450 h 1323975"/>
                  <a:gd name="connsiteX15" fmla="*/ 681037 w 4286250"/>
                  <a:gd name="connsiteY15" fmla="*/ 1295400 h 1323975"/>
                  <a:gd name="connsiteX16" fmla="*/ 733425 w 4286250"/>
                  <a:gd name="connsiteY16" fmla="*/ 1290638 h 1323975"/>
                  <a:gd name="connsiteX17" fmla="*/ 747712 w 4286250"/>
                  <a:gd name="connsiteY17" fmla="*/ 1281113 h 1323975"/>
                  <a:gd name="connsiteX18" fmla="*/ 752475 w 4286250"/>
                  <a:gd name="connsiteY18" fmla="*/ 1266825 h 1323975"/>
                  <a:gd name="connsiteX19" fmla="*/ 795337 w 4286250"/>
                  <a:gd name="connsiteY19" fmla="*/ 1233488 h 1323975"/>
                  <a:gd name="connsiteX20" fmla="*/ 833437 w 4286250"/>
                  <a:gd name="connsiteY20" fmla="*/ 1228725 h 1323975"/>
                  <a:gd name="connsiteX21" fmla="*/ 942975 w 4286250"/>
                  <a:gd name="connsiteY21" fmla="*/ 1228725 h 1323975"/>
                  <a:gd name="connsiteX22" fmla="*/ 957262 w 4286250"/>
                  <a:gd name="connsiteY22" fmla="*/ 1223963 h 1323975"/>
                  <a:gd name="connsiteX23" fmla="*/ 985837 w 4286250"/>
                  <a:gd name="connsiteY23" fmla="*/ 1200150 h 1323975"/>
                  <a:gd name="connsiteX24" fmla="*/ 1000125 w 4286250"/>
                  <a:gd name="connsiteY24" fmla="*/ 1190625 h 1323975"/>
                  <a:gd name="connsiteX25" fmla="*/ 1095375 w 4286250"/>
                  <a:gd name="connsiteY25" fmla="*/ 1181100 h 1323975"/>
                  <a:gd name="connsiteX26" fmla="*/ 1119187 w 4286250"/>
                  <a:gd name="connsiteY26" fmla="*/ 1152525 h 1323975"/>
                  <a:gd name="connsiteX27" fmla="*/ 1128712 w 4286250"/>
                  <a:gd name="connsiteY27" fmla="*/ 1138238 h 1323975"/>
                  <a:gd name="connsiteX28" fmla="*/ 1143000 w 4286250"/>
                  <a:gd name="connsiteY28" fmla="*/ 1128713 h 1323975"/>
                  <a:gd name="connsiteX29" fmla="*/ 1171575 w 4286250"/>
                  <a:gd name="connsiteY29" fmla="*/ 1109663 h 1323975"/>
                  <a:gd name="connsiteX30" fmla="*/ 1285875 w 4286250"/>
                  <a:gd name="connsiteY30" fmla="*/ 1104900 h 1323975"/>
                  <a:gd name="connsiteX31" fmla="*/ 1314450 w 4286250"/>
                  <a:gd name="connsiteY31" fmla="*/ 1081088 h 1323975"/>
                  <a:gd name="connsiteX32" fmla="*/ 1347787 w 4286250"/>
                  <a:gd name="connsiteY32" fmla="*/ 1066800 h 1323975"/>
                  <a:gd name="connsiteX33" fmla="*/ 1376362 w 4286250"/>
                  <a:gd name="connsiteY33" fmla="*/ 1042988 h 1323975"/>
                  <a:gd name="connsiteX34" fmla="*/ 1414462 w 4286250"/>
                  <a:gd name="connsiteY34" fmla="*/ 1019175 h 1323975"/>
                  <a:gd name="connsiteX35" fmla="*/ 1428750 w 4286250"/>
                  <a:gd name="connsiteY35" fmla="*/ 1009650 h 1323975"/>
                  <a:gd name="connsiteX36" fmla="*/ 1457325 w 4286250"/>
                  <a:gd name="connsiteY36" fmla="*/ 1000125 h 1323975"/>
                  <a:gd name="connsiteX37" fmla="*/ 1471612 w 4286250"/>
                  <a:gd name="connsiteY37" fmla="*/ 995363 h 1323975"/>
                  <a:gd name="connsiteX38" fmla="*/ 1485900 w 4286250"/>
                  <a:gd name="connsiteY38" fmla="*/ 990600 h 1323975"/>
                  <a:gd name="connsiteX39" fmla="*/ 1504950 w 4286250"/>
                  <a:gd name="connsiteY39" fmla="*/ 985838 h 1323975"/>
                  <a:gd name="connsiteX40" fmla="*/ 1547812 w 4286250"/>
                  <a:gd name="connsiteY40" fmla="*/ 981075 h 1323975"/>
                  <a:gd name="connsiteX41" fmla="*/ 1576387 w 4286250"/>
                  <a:gd name="connsiteY41" fmla="*/ 971550 h 1323975"/>
                  <a:gd name="connsiteX42" fmla="*/ 1609725 w 4286250"/>
                  <a:gd name="connsiteY42" fmla="*/ 947738 h 1323975"/>
                  <a:gd name="connsiteX43" fmla="*/ 1647825 w 4286250"/>
                  <a:gd name="connsiteY43" fmla="*/ 919163 h 1323975"/>
                  <a:gd name="connsiteX44" fmla="*/ 1662112 w 4286250"/>
                  <a:gd name="connsiteY44" fmla="*/ 900113 h 1323975"/>
                  <a:gd name="connsiteX45" fmla="*/ 1681162 w 4286250"/>
                  <a:gd name="connsiteY45" fmla="*/ 885825 h 1323975"/>
                  <a:gd name="connsiteX46" fmla="*/ 1871662 w 4286250"/>
                  <a:gd name="connsiteY46" fmla="*/ 862013 h 1323975"/>
                  <a:gd name="connsiteX47" fmla="*/ 1895475 w 4286250"/>
                  <a:gd name="connsiteY47" fmla="*/ 833438 h 1323975"/>
                  <a:gd name="connsiteX48" fmla="*/ 1919287 w 4286250"/>
                  <a:gd name="connsiteY48" fmla="*/ 809625 h 1323975"/>
                  <a:gd name="connsiteX49" fmla="*/ 1928812 w 4286250"/>
                  <a:gd name="connsiteY49" fmla="*/ 795338 h 1323975"/>
                  <a:gd name="connsiteX50" fmla="*/ 1943100 w 4286250"/>
                  <a:gd name="connsiteY50" fmla="*/ 785813 h 1323975"/>
                  <a:gd name="connsiteX51" fmla="*/ 1990725 w 4286250"/>
                  <a:gd name="connsiteY51" fmla="*/ 771525 h 1323975"/>
                  <a:gd name="connsiteX52" fmla="*/ 2028825 w 4286250"/>
                  <a:gd name="connsiteY52" fmla="*/ 766763 h 1323975"/>
                  <a:gd name="connsiteX53" fmla="*/ 2047875 w 4286250"/>
                  <a:gd name="connsiteY53" fmla="*/ 762000 h 1323975"/>
                  <a:gd name="connsiteX54" fmla="*/ 2071687 w 4286250"/>
                  <a:gd name="connsiteY54" fmla="*/ 757238 h 1323975"/>
                  <a:gd name="connsiteX55" fmla="*/ 2100262 w 4286250"/>
                  <a:gd name="connsiteY55" fmla="*/ 747713 h 1323975"/>
                  <a:gd name="connsiteX56" fmla="*/ 2114550 w 4286250"/>
                  <a:gd name="connsiteY56" fmla="*/ 733425 h 1323975"/>
                  <a:gd name="connsiteX57" fmla="*/ 2128837 w 4286250"/>
                  <a:gd name="connsiteY57" fmla="*/ 723900 h 1323975"/>
                  <a:gd name="connsiteX58" fmla="*/ 2133600 w 4286250"/>
                  <a:gd name="connsiteY58" fmla="*/ 709613 h 1323975"/>
                  <a:gd name="connsiteX59" fmla="*/ 2147887 w 4286250"/>
                  <a:gd name="connsiteY59" fmla="*/ 700088 h 1323975"/>
                  <a:gd name="connsiteX60" fmla="*/ 2162175 w 4286250"/>
                  <a:gd name="connsiteY60" fmla="*/ 685800 h 1323975"/>
                  <a:gd name="connsiteX61" fmla="*/ 2195512 w 4286250"/>
                  <a:gd name="connsiteY61" fmla="*/ 671513 h 1323975"/>
                  <a:gd name="connsiteX62" fmla="*/ 2233612 w 4286250"/>
                  <a:gd name="connsiteY62" fmla="*/ 661988 h 1323975"/>
                  <a:gd name="connsiteX63" fmla="*/ 2300287 w 4286250"/>
                  <a:gd name="connsiteY63" fmla="*/ 652463 h 1323975"/>
                  <a:gd name="connsiteX64" fmla="*/ 2314575 w 4286250"/>
                  <a:gd name="connsiteY64" fmla="*/ 647700 h 1323975"/>
                  <a:gd name="connsiteX65" fmla="*/ 2352675 w 4286250"/>
                  <a:gd name="connsiteY65" fmla="*/ 638175 h 1323975"/>
                  <a:gd name="connsiteX66" fmla="*/ 2352675 w 4286250"/>
                  <a:gd name="connsiteY66" fmla="*/ 638175 h 1323975"/>
                  <a:gd name="connsiteX67" fmla="*/ 2376487 w 4286250"/>
                  <a:gd name="connsiteY67" fmla="*/ 633413 h 1323975"/>
                  <a:gd name="connsiteX68" fmla="*/ 2405062 w 4286250"/>
                  <a:gd name="connsiteY68" fmla="*/ 623888 h 1323975"/>
                  <a:gd name="connsiteX69" fmla="*/ 2514600 w 4286250"/>
                  <a:gd name="connsiteY69" fmla="*/ 600075 h 1323975"/>
                  <a:gd name="connsiteX70" fmla="*/ 2543175 w 4286250"/>
                  <a:gd name="connsiteY70" fmla="*/ 581025 h 1323975"/>
                  <a:gd name="connsiteX71" fmla="*/ 2557462 w 4286250"/>
                  <a:gd name="connsiteY71" fmla="*/ 571500 h 1323975"/>
                  <a:gd name="connsiteX72" fmla="*/ 2590800 w 4286250"/>
                  <a:gd name="connsiteY72" fmla="*/ 561975 h 1323975"/>
                  <a:gd name="connsiteX73" fmla="*/ 2624137 w 4286250"/>
                  <a:gd name="connsiteY73" fmla="*/ 552450 h 1323975"/>
                  <a:gd name="connsiteX74" fmla="*/ 2647950 w 4286250"/>
                  <a:gd name="connsiteY74" fmla="*/ 547688 h 1323975"/>
                  <a:gd name="connsiteX75" fmla="*/ 2662237 w 4286250"/>
                  <a:gd name="connsiteY75" fmla="*/ 542925 h 1323975"/>
                  <a:gd name="connsiteX76" fmla="*/ 2681287 w 4286250"/>
                  <a:gd name="connsiteY76" fmla="*/ 538163 h 1323975"/>
                  <a:gd name="connsiteX77" fmla="*/ 2719387 w 4286250"/>
                  <a:gd name="connsiteY77" fmla="*/ 528638 h 1323975"/>
                  <a:gd name="connsiteX78" fmla="*/ 2733675 w 4286250"/>
                  <a:gd name="connsiteY78" fmla="*/ 519113 h 1323975"/>
                  <a:gd name="connsiteX79" fmla="*/ 2747962 w 4286250"/>
                  <a:gd name="connsiteY79" fmla="*/ 514350 h 1323975"/>
                  <a:gd name="connsiteX80" fmla="*/ 2762250 w 4286250"/>
                  <a:gd name="connsiteY80" fmla="*/ 500063 h 1323975"/>
                  <a:gd name="connsiteX81" fmla="*/ 2838450 w 4286250"/>
                  <a:gd name="connsiteY81" fmla="*/ 495300 h 1323975"/>
                  <a:gd name="connsiteX82" fmla="*/ 2852737 w 4286250"/>
                  <a:gd name="connsiteY82" fmla="*/ 485775 h 1323975"/>
                  <a:gd name="connsiteX83" fmla="*/ 2857500 w 4286250"/>
                  <a:gd name="connsiteY83" fmla="*/ 471488 h 1323975"/>
                  <a:gd name="connsiteX84" fmla="*/ 2867025 w 4286250"/>
                  <a:gd name="connsiteY84" fmla="*/ 457200 h 1323975"/>
                  <a:gd name="connsiteX85" fmla="*/ 2914650 w 4286250"/>
                  <a:gd name="connsiteY85" fmla="*/ 414338 h 1323975"/>
                  <a:gd name="connsiteX86" fmla="*/ 2928937 w 4286250"/>
                  <a:gd name="connsiteY86" fmla="*/ 404813 h 1323975"/>
                  <a:gd name="connsiteX87" fmla="*/ 3067050 w 4286250"/>
                  <a:gd name="connsiteY87" fmla="*/ 400050 h 1323975"/>
                  <a:gd name="connsiteX88" fmla="*/ 3081337 w 4286250"/>
                  <a:gd name="connsiteY88" fmla="*/ 395288 h 1323975"/>
                  <a:gd name="connsiteX89" fmla="*/ 3109912 w 4286250"/>
                  <a:gd name="connsiteY89" fmla="*/ 371475 h 1323975"/>
                  <a:gd name="connsiteX90" fmla="*/ 3148012 w 4286250"/>
                  <a:gd name="connsiteY90" fmla="*/ 338138 h 1323975"/>
                  <a:gd name="connsiteX91" fmla="*/ 3176587 w 4286250"/>
                  <a:gd name="connsiteY91" fmla="*/ 328613 h 1323975"/>
                  <a:gd name="connsiteX92" fmla="*/ 3209925 w 4286250"/>
                  <a:gd name="connsiteY92" fmla="*/ 319088 h 1323975"/>
                  <a:gd name="connsiteX93" fmla="*/ 3243262 w 4286250"/>
                  <a:gd name="connsiteY93" fmla="*/ 314325 h 1323975"/>
                  <a:gd name="connsiteX94" fmla="*/ 3271837 w 4286250"/>
                  <a:gd name="connsiteY94" fmla="*/ 309563 h 1323975"/>
                  <a:gd name="connsiteX95" fmla="*/ 3324225 w 4286250"/>
                  <a:gd name="connsiteY95" fmla="*/ 304800 h 1323975"/>
                  <a:gd name="connsiteX96" fmla="*/ 3381375 w 4286250"/>
                  <a:gd name="connsiteY96" fmla="*/ 295275 h 1323975"/>
                  <a:gd name="connsiteX97" fmla="*/ 3395662 w 4286250"/>
                  <a:gd name="connsiteY97" fmla="*/ 285750 h 1323975"/>
                  <a:gd name="connsiteX98" fmla="*/ 3409950 w 4286250"/>
                  <a:gd name="connsiteY98" fmla="*/ 266700 h 1323975"/>
                  <a:gd name="connsiteX99" fmla="*/ 3448050 w 4286250"/>
                  <a:gd name="connsiteY99" fmla="*/ 257175 h 1323975"/>
                  <a:gd name="connsiteX100" fmla="*/ 3571875 w 4286250"/>
                  <a:gd name="connsiteY100" fmla="*/ 247650 h 1323975"/>
                  <a:gd name="connsiteX101" fmla="*/ 3586162 w 4286250"/>
                  <a:gd name="connsiteY101" fmla="*/ 242888 h 1323975"/>
                  <a:gd name="connsiteX102" fmla="*/ 3605212 w 4286250"/>
                  <a:gd name="connsiteY102" fmla="*/ 214313 h 1323975"/>
                  <a:gd name="connsiteX103" fmla="*/ 3633787 w 4286250"/>
                  <a:gd name="connsiteY103" fmla="*/ 204788 h 1323975"/>
                  <a:gd name="connsiteX104" fmla="*/ 3790950 w 4286250"/>
                  <a:gd name="connsiteY104" fmla="*/ 195263 h 1323975"/>
                  <a:gd name="connsiteX105" fmla="*/ 3819525 w 4286250"/>
                  <a:gd name="connsiteY105" fmla="*/ 180975 h 1323975"/>
                  <a:gd name="connsiteX106" fmla="*/ 3829050 w 4286250"/>
                  <a:gd name="connsiteY106" fmla="*/ 166688 h 1323975"/>
                  <a:gd name="connsiteX107" fmla="*/ 3848100 w 4286250"/>
                  <a:gd name="connsiteY107" fmla="*/ 138113 h 1323975"/>
                  <a:gd name="connsiteX108" fmla="*/ 3857625 w 4286250"/>
                  <a:gd name="connsiteY108" fmla="*/ 123825 h 1323975"/>
                  <a:gd name="connsiteX109" fmla="*/ 3995737 w 4286250"/>
                  <a:gd name="connsiteY109" fmla="*/ 109538 h 1323975"/>
                  <a:gd name="connsiteX110" fmla="*/ 4019550 w 4286250"/>
                  <a:gd name="connsiteY110" fmla="*/ 104775 h 1323975"/>
                  <a:gd name="connsiteX111" fmla="*/ 4062412 w 4286250"/>
                  <a:gd name="connsiteY111" fmla="*/ 80963 h 1323975"/>
                  <a:gd name="connsiteX112" fmla="*/ 4086225 w 4286250"/>
                  <a:gd name="connsiteY112" fmla="*/ 76200 h 1323975"/>
                  <a:gd name="connsiteX113" fmla="*/ 4105275 w 4286250"/>
                  <a:gd name="connsiteY113" fmla="*/ 61913 h 1323975"/>
                  <a:gd name="connsiteX114" fmla="*/ 4252912 w 4286250"/>
                  <a:gd name="connsiteY114" fmla="*/ 47625 h 1323975"/>
                  <a:gd name="connsiteX115" fmla="*/ 4262437 w 4286250"/>
                  <a:gd name="connsiteY115" fmla="*/ 33338 h 1323975"/>
                  <a:gd name="connsiteX116" fmla="*/ 4267200 w 4286250"/>
                  <a:gd name="connsiteY116" fmla="*/ 19050 h 1323975"/>
                  <a:gd name="connsiteX117" fmla="*/ 4281487 w 4286250"/>
                  <a:gd name="connsiteY117" fmla="*/ 4763 h 1323975"/>
                  <a:gd name="connsiteX118" fmla="*/ 4286250 w 4286250"/>
                  <a:gd name="connsiteY118" fmla="*/ 0 h 13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286250" h="1323975">
                    <a:moveTo>
                      <a:pt x="0" y="1162050"/>
                    </a:moveTo>
                    <a:cubicBezTo>
                      <a:pt x="4762" y="1169988"/>
                      <a:pt x="8361" y="1178752"/>
                      <a:pt x="14287" y="1185863"/>
                    </a:cubicBezTo>
                    <a:cubicBezTo>
                      <a:pt x="37650" y="1213899"/>
                      <a:pt x="39656" y="1213887"/>
                      <a:pt x="61912" y="1228725"/>
                    </a:cubicBezTo>
                    <a:cubicBezTo>
                      <a:pt x="119537" y="1209519"/>
                      <a:pt x="88932" y="1217880"/>
                      <a:pt x="219075" y="1228725"/>
                    </a:cubicBezTo>
                    <a:cubicBezTo>
                      <a:pt x="229081" y="1229559"/>
                      <a:pt x="238125" y="1235075"/>
                      <a:pt x="247650" y="1238250"/>
                    </a:cubicBezTo>
                    <a:lnTo>
                      <a:pt x="261937" y="1243013"/>
                    </a:lnTo>
                    <a:cubicBezTo>
                      <a:pt x="262053" y="1243100"/>
                      <a:pt x="291339" y="1265614"/>
                      <a:pt x="295275" y="1266825"/>
                    </a:cubicBezTo>
                    <a:cubicBezTo>
                      <a:pt x="308765" y="1270976"/>
                      <a:pt x="352939" y="1278023"/>
                      <a:pt x="371475" y="1281113"/>
                    </a:cubicBezTo>
                    <a:cubicBezTo>
                      <a:pt x="447481" y="1268445"/>
                      <a:pt x="409379" y="1269984"/>
                      <a:pt x="485775" y="1276350"/>
                    </a:cubicBezTo>
                    <a:cubicBezTo>
                      <a:pt x="490537" y="1277938"/>
                      <a:pt x="495674" y="1278675"/>
                      <a:pt x="500062" y="1281113"/>
                    </a:cubicBezTo>
                    <a:cubicBezTo>
                      <a:pt x="510069" y="1286673"/>
                      <a:pt x="517777" y="1296543"/>
                      <a:pt x="528637" y="1300163"/>
                    </a:cubicBezTo>
                    <a:cubicBezTo>
                      <a:pt x="555067" y="1308972"/>
                      <a:pt x="537944" y="1304302"/>
                      <a:pt x="581025" y="1309688"/>
                    </a:cubicBezTo>
                    <a:cubicBezTo>
                      <a:pt x="591864" y="1315108"/>
                      <a:pt x="606155" y="1323975"/>
                      <a:pt x="619125" y="1323975"/>
                    </a:cubicBezTo>
                    <a:cubicBezTo>
                      <a:pt x="625670" y="1323975"/>
                      <a:pt x="631881" y="1321011"/>
                      <a:pt x="638175" y="1319213"/>
                    </a:cubicBezTo>
                    <a:cubicBezTo>
                      <a:pt x="643002" y="1317834"/>
                      <a:pt x="648074" y="1316888"/>
                      <a:pt x="652462" y="1314450"/>
                    </a:cubicBezTo>
                    <a:cubicBezTo>
                      <a:pt x="662469" y="1308890"/>
                      <a:pt x="669636" y="1296436"/>
                      <a:pt x="681037" y="1295400"/>
                    </a:cubicBezTo>
                    <a:lnTo>
                      <a:pt x="733425" y="1290638"/>
                    </a:lnTo>
                    <a:cubicBezTo>
                      <a:pt x="738187" y="1287463"/>
                      <a:pt x="744136" y="1285582"/>
                      <a:pt x="747712" y="1281113"/>
                    </a:cubicBezTo>
                    <a:cubicBezTo>
                      <a:pt x="750848" y="1277193"/>
                      <a:pt x="749690" y="1271002"/>
                      <a:pt x="752475" y="1266825"/>
                    </a:cubicBezTo>
                    <a:cubicBezTo>
                      <a:pt x="758796" y="1257343"/>
                      <a:pt x="788456" y="1234348"/>
                      <a:pt x="795337" y="1233488"/>
                    </a:cubicBezTo>
                    <a:lnTo>
                      <a:pt x="833437" y="1228725"/>
                    </a:lnTo>
                    <a:cubicBezTo>
                      <a:pt x="890181" y="1233454"/>
                      <a:pt x="887950" y="1236586"/>
                      <a:pt x="942975" y="1228725"/>
                    </a:cubicBezTo>
                    <a:cubicBezTo>
                      <a:pt x="947944" y="1228015"/>
                      <a:pt x="952500" y="1225550"/>
                      <a:pt x="957262" y="1223963"/>
                    </a:cubicBezTo>
                    <a:cubicBezTo>
                      <a:pt x="972224" y="1201520"/>
                      <a:pt x="959808" y="1215023"/>
                      <a:pt x="985837" y="1200150"/>
                    </a:cubicBezTo>
                    <a:cubicBezTo>
                      <a:pt x="990807" y="1197310"/>
                      <a:pt x="995005" y="1193185"/>
                      <a:pt x="1000125" y="1190625"/>
                    </a:cubicBezTo>
                    <a:cubicBezTo>
                      <a:pt x="1024972" y="1178202"/>
                      <a:pt x="1090654" y="1181378"/>
                      <a:pt x="1095375" y="1181100"/>
                    </a:cubicBezTo>
                    <a:cubicBezTo>
                      <a:pt x="1119024" y="1145628"/>
                      <a:pt x="1088630" y="1189194"/>
                      <a:pt x="1119187" y="1152525"/>
                    </a:cubicBezTo>
                    <a:cubicBezTo>
                      <a:pt x="1122851" y="1148128"/>
                      <a:pt x="1124665" y="1142285"/>
                      <a:pt x="1128712" y="1138238"/>
                    </a:cubicBezTo>
                    <a:cubicBezTo>
                      <a:pt x="1132760" y="1134191"/>
                      <a:pt x="1138603" y="1132377"/>
                      <a:pt x="1143000" y="1128713"/>
                    </a:cubicBezTo>
                    <a:cubicBezTo>
                      <a:pt x="1155282" y="1118477"/>
                      <a:pt x="1155037" y="1110888"/>
                      <a:pt x="1171575" y="1109663"/>
                    </a:cubicBezTo>
                    <a:cubicBezTo>
                      <a:pt x="1209604" y="1106846"/>
                      <a:pt x="1247775" y="1106488"/>
                      <a:pt x="1285875" y="1104900"/>
                    </a:cubicBezTo>
                    <a:cubicBezTo>
                      <a:pt x="1296409" y="1094366"/>
                      <a:pt x="1301187" y="1087720"/>
                      <a:pt x="1314450" y="1081088"/>
                    </a:cubicBezTo>
                    <a:cubicBezTo>
                      <a:pt x="1367884" y="1054370"/>
                      <a:pt x="1278409" y="1106444"/>
                      <a:pt x="1347787" y="1066800"/>
                    </a:cubicBezTo>
                    <a:cubicBezTo>
                      <a:pt x="1382791" y="1046798"/>
                      <a:pt x="1340246" y="1069255"/>
                      <a:pt x="1376362" y="1042988"/>
                    </a:cubicBezTo>
                    <a:cubicBezTo>
                      <a:pt x="1388474" y="1034179"/>
                      <a:pt x="1402001" y="1027482"/>
                      <a:pt x="1414462" y="1019175"/>
                    </a:cubicBezTo>
                    <a:cubicBezTo>
                      <a:pt x="1419225" y="1016000"/>
                      <a:pt x="1423519" y="1011975"/>
                      <a:pt x="1428750" y="1009650"/>
                    </a:cubicBezTo>
                    <a:cubicBezTo>
                      <a:pt x="1437925" y="1005572"/>
                      <a:pt x="1447800" y="1003300"/>
                      <a:pt x="1457325" y="1000125"/>
                    </a:cubicBezTo>
                    <a:lnTo>
                      <a:pt x="1471612" y="995363"/>
                    </a:lnTo>
                    <a:cubicBezTo>
                      <a:pt x="1476375" y="993775"/>
                      <a:pt x="1481030" y="991817"/>
                      <a:pt x="1485900" y="990600"/>
                    </a:cubicBezTo>
                    <a:cubicBezTo>
                      <a:pt x="1492250" y="989013"/>
                      <a:pt x="1498481" y="986833"/>
                      <a:pt x="1504950" y="985838"/>
                    </a:cubicBezTo>
                    <a:cubicBezTo>
                      <a:pt x="1519158" y="983652"/>
                      <a:pt x="1533525" y="982663"/>
                      <a:pt x="1547812" y="981075"/>
                    </a:cubicBezTo>
                    <a:cubicBezTo>
                      <a:pt x="1557337" y="977900"/>
                      <a:pt x="1568033" y="977119"/>
                      <a:pt x="1576387" y="971550"/>
                    </a:cubicBezTo>
                    <a:cubicBezTo>
                      <a:pt x="1587055" y="964438"/>
                      <a:pt x="1600274" y="956007"/>
                      <a:pt x="1609725" y="947738"/>
                    </a:cubicBezTo>
                    <a:cubicBezTo>
                      <a:pt x="1641820" y="919656"/>
                      <a:pt x="1614399" y="935876"/>
                      <a:pt x="1647825" y="919163"/>
                    </a:cubicBezTo>
                    <a:cubicBezTo>
                      <a:pt x="1652587" y="912813"/>
                      <a:pt x="1656499" y="905726"/>
                      <a:pt x="1662112" y="900113"/>
                    </a:cubicBezTo>
                    <a:cubicBezTo>
                      <a:pt x="1667725" y="894500"/>
                      <a:pt x="1674659" y="890377"/>
                      <a:pt x="1681162" y="885825"/>
                    </a:cubicBezTo>
                    <a:cubicBezTo>
                      <a:pt x="1751012" y="836930"/>
                      <a:pt x="1715534" y="866605"/>
                      <a:pt x="1871662" y="862013"/>
                    </a:cubicBezTo>
                    <a:cubicBezTo>
                      <a:pt x="1895311" y="826538"/>
                      <a:pt x="1864916" y="870108"/>
                      <a:pt x="1895475" y="833438"/>
                    </a:cubicBezTo>
                    <a:cubicBezTo>
                      <a:pt x="1915321" y="809623"/>
                      <a:pt x="1893092" y="827089"/>
                      <a:pt x="1919287" y="809625"/>
                    </a:cubicBezTo>
                    <a:cubicBezTo>
                      <a:pt x="1922462" y="804863"/>
                      <a:pt x="1924765" y="799385"/>
                      <a:pt x="1928812" y="795338"/>
                    </a:cubicBezTo>
                    <a:cubicBezTo>
                      <a:pt x="1932860" y="791291"/>
                      <a:pt x="1937869" y="788138"/>
                      <a:pt x="1943100" y="785813"/>
                    </a:cubicBezTo>
                    <a:cubicBezTo>
                      <a:pt x="1950718" y="782427"/>
                      <a:pt x="1979645" y="773372"/>
                      <a:pt x="1990725" y="771525"/>
                    </a:cubicBezTo>
                    <a:cubicBezTo>
                      <a:pt x="2003350" y="769421"/>
                      <a:pt x="2016125" y="768350"/>
                      <a:pt x="2028825" y="766763"/>
                    </a:cubicBezTo>
                    <a:cubicBezTo>
                      <a:pt x="2035175" y="765175"/>
                      <a:pt x="2041485" y="763420"/>
                      <a:pt x="2047875" y="762000"/>
                    </a:cubicBezTo>
                    <a:cubicBezTo>
                      <a:pt x="2055777" y="760244"/>
                      <a:pt x="2063878" y="759368"/>
                      <a:pt x="2071687" y="757238"/>
                    </a:cubicBezTo>
                    <a:cubicBezTo>
                      <a:pt x="2081373" y="754596"/>
                      <a:pt x="2100262" y="747713"/>
                      <a:pt x="2100262" y="747713"/>
                    </a:cubicBezTo>
                    <a:cubicBezTo>
                      <a:pt x="2105025" y="742950"/>
                      <a:pt x="2109376" y="737737"/>
                      <a:pt x="2114550" y="733425"/>
                    </a:cubicBezTo>
                    <a:cubicBezTo>
                      <a:pt x="2118947" y="729761"/>
                      <a:pt x="2125261" y="728369"/>
                      <a:pt x="2128837" y="723900"/>
                    </a:cubicBezTo>
                    <a:cubicBezTo>
                      <a:pt x="2131973" y="719980"/>
                      <a:pt x="2130464" y="713533"/>
                      <a:pt x="2133600" y="709613"/>
                    </a:cubicBezTo>
                    <a:cubicBezTo>
                      <a:pt x="2137176" y="705144"/>
                      <a:pt x="2143490" y="703752"/>
                      <a:pt x="2147887" y="700088"/>
                    </a:cubicBezTo>
                    <a:cubicBezTo>
                      <a:pt x="2153061" y="695776"/>
                      <a:pt x="2156694" y="689715"/>
                      <a:pt x="2162175" y="685800"/>
                    </a:cubicBezTo>
                    <a:cubicBezTo>
                      <a:pt x="2170212" y="680059"/>
                      <a:pt x="2185452" y="674257"/>
                      <a:pt x="2195512" y="671513"/>
                    </a:cubicBezTo>
                    <a:cubicBezTo>
                      <a:pt x="2208142" y="668069"/>
                      <a:pt x="2220601" y="663434"/>
                      <a:pt x="2233612" y="661988"/>
                    </a:cubicBezTo>
                    <a:cubicBezTo>
                      <a:pt x="2260273" y="659025"/>
                      <a:pt x="2276031" y="658527"/>
                      <a:pt x="2300287" y="652463"/>
                    </a:cubicBezTo>
                    <a:cubicBezTo>
                      <a:pt x="2305157" y="651245"/>
                      <a:pt x="2309732" y="649021"/>
                      <a:pt x="2314575" y="647700"/>
                    </a:cubicBezTo>
                    <a:cubicBezTo>
                      <a:pt x="2327205" y="644255"/>
                      <a:pt x="2339975" y="641350"/>
                      <a:pt x="2352675" y="638175"/>
                    </a:cubicBezTo>
                    <a:lnTo>
                      <a:pt x="2352675" y="638175"/>
                    </a:lnTo>
                    <a:cubicBezTo>
                      <a:pt x="2360612" y="636588"/>
                      <a:pt x="2368678" y="635543"/>
                      <a:pt x="2376487" y="633413"/>
                    </a:cubicBezTo>
                    <a:cubicBezTo>
                      <a:pt x="2386173" y="630771"/>
                      <a:pt x="2405062" y="623888"/>
                      <a:pt x="2405062" y="623888"/>
                    </a:cubicBezTo>
                    <a:cubicBezTo>
                      <a:pt x="2456131" y="589842"/>
                      <a:pt x="2422209" y="605510"/>
                      <a:pt x="2514600" y="600075"/>
                    </a:cubicBezTo>
                    <a:lnTo>
                      <a:pt x="2543175" y="581025"/>
                    </a:lnTo>
                    <a:cubicBezTo>
                      <a:pt x="2547937" y="577850"/>
                      <a:pt x="2552032" y="573310"/>
                      <a:pt x="2557462" y="571500"/>
                    </a:cubicBezTo>
                    <a:cubicBezTo>
                      <a:pt x="2591726" y="560080"/>
                      <a:pt x="2548931" y="573938"/>
                      <a:pt x="2590800" y="561975"/>
                    </a:cubicBezTo>
                    <a:cubicBezTo>
                      <a:pt x="2618625" y="554025"/>
                      <a:pt x="2590661" y="559889"/>
                      <a:pt x="2624137" y="552450"/>
                    </a:cubicBezTo>
                    <a:cubicBezTo>
                      <a:pt x="2632039" y="550694"/>
                      <a:pt x="2640097" y="549651"/>
                      <a:pt x="2647950" y="547688"/>
                    </a:cubicBezTo>
                    <a:cubicBezTo>
                      <a:pt x="2652820" y="546470"/>
                      <a:pt x="2657410" y="544304"/>
                      <a:pt x="2662237" y="542925"/>
                    </a:cubicBezTo>
                    <a:cubicBezTo>
                      <a:pt x="2668531" y="541127"/>
                      <a:pt x="2674897" y="539583"/>
                      <a:pt x="2681287" y="538163"/>
                    </a:cubicBezTo>
                    <a:cubicBezTo>
                      <a:pt x="2715766" y="530501"/>
                      <a:pt x="2693859" y="537147"/>
                      <a:pt x="2719387" y="528638"/>
                    </a:cubicBezTo>
                    <a:cubicBezTo>
                      <a:pt x="2724150" y="525463"/>
                      <a:pt x="2728555" y="521673"/>
                      <a:pt x="2733675" y="519113"/>
                    </a:cubicBezTo>
                    <a:cubicBezTo>
                      <a:pt x="2738165" y="516868"/>
                      <a:pt x="2743785" y="517135"/>
                      <a:pt x="2747962" y="514350"/>
                    </a:cubicBezTo>
                    <a:cubicBezTo>
                      <a:pt x="2753566" y="510614"/>
                      <a:pt x="2755659" y="501451"/>
                      <a:pt x="2762250" y="500063"/>
                    </a:cubicBezTo>
                    <a:cubicBezTo>
                      <a:pt x="2787154" y="494820"/>
                      <a:pt x="2813050" y="496888"/>
                      <a:pt x="2838450" y="495300"/>
                    </a:cubicBezTo>
                    <a:cubicBezTo>
                      <a:pt x="2843212" y="492125"/>
                      <a:pt x="2849161" y="490244"/>
                      <a:pt x="2852737" y="485775"/>
                    </a:cubicBezTo>
                    <a:cubicBezTo>
                      <a:pt x="2855873" y="481855"/>
                      <a:pt x="2855255" y="475978"/>
                      <a:pt x="2857500" y="471488"/>
                    </a:cubicBezTo>
                    <a:cubicBezTo>
                      <a:pt x="2860060" y="466368"/>
                      <a:pt x="2863222" y="461478"/>
                      <a:pt x="2867025" y="457200"/>
                    </a:cubicBezTo>
                    <a:cubicBezTo>
                      <a:pt x="2886408" y="435393"/>
                      <a:pt x="2893547" y="429412"/>
                      <a:pt x="2914650" y="414338"/>
                    </a:cubicBezTo>
                    <a:cubicBezTo>
                      <a:pt x="2919308" y="411011"/>
                      <a:pt x="2923238" y="405347"/>
                      <a:pt x="2928937" y="404813"/>
                    </a:cubicBezTo>
                    <a:cubicBezTo>
                      <a:pt x="2974801" y="400513"/>
                      <a:pt x="3021012" y="401638"/>
                      <a:pt x="3067050" y="400050"/>
                    </a:cubicBezTo>
                    <a:cubicBezTo>
                      <a:pt x="3071812" y="398463"/>
                      <a:pt x="3076847" y="397533"/>
                      <a:pt x="3081337" y="395288"/>
                    </a:cubicBezTo>
                    <a:cubicBezTo>
                      <a:pt x="3092043" y="389935"/>
                      <a:pt x="3102387" y="380505"/>
                      <a:pt x="3109912" y="371475"/>
                    </a:cubicBezTo>
                    <a:cubicBezTo>
                      <a:pt x="3124870" y="353525"/>
                      <a:pt x="3116509" y="348639"/>
                      <a:pt x="3148012" y="338138"/>
                    </a:cubicBezTo>
                    <a:lnTo>
                      <a:pt x="3176587" y="328613"/>
                    </a:lnTo>
                    <a:cubicBezTo>
                      <a:pt x="3188834" y="324531"/>
                      <a:pt x="3196761" y="321481"/>
                      <a:pt x="3209925" y="319088"/>
                    </a:cubicBezTo>
                    <a:cubicBezTo>
                      <a:pt x="3220969" y="317080"/>
                      <a:pt x="3232167" y="316032"/>
                      <a:pt x="3243262" y="314325"/>
                    </a:cubicBezTo>
                    <a:cubicBezTo>
                      <a:pt x="3252806" y="312857"/>
                      <a:pt x="3262247" y="310691"/>
                      <a:pt x="3271837" y="309563"/>
                    </a:cubicBezTo>
                    <a:cubicBezTo>
                      <a:pt x="3289252" y="307514"/>
                      <a:pt x="3306798" y="306736"/>
                      <a:pt x="3324225" y="304800"/>
                    </a:cubicBezTo>
                    <a:cubicBezTo>
                      <a:pt x="3350816" y="301845"/>
                      <a:pt x="3357198" y="300111"/>
                      <a:pt x="3381375" y="295275"/>
                    </a:cubicBezTo>
                    <a:cubicBezTo>
                      <a:pt x="3386137" y="292100"/>
                      <a:pt x="3391615" y="289797"/>
                      <a:pt x="3395662" y="285750"/>
                    </a:cubicBezTo>
                    <a:cubicBezTo>
                      <a:pt x="3401275" y="280137"/>
                      <a:pt x="3402982" y="270501"/>
                      <a:pt x="3409950" y="266700"/>
                    </a:cubicBezTo>
                    <a:cubicBezTo>
                      <a:pt x="3421442" y="260431"/>
                      <a:pt x="3435350" y="260350"/>
                      <a:pt x="3448050" y="257175"/>
                    </a:cubicBezTo>
                    <a:cubicBezTo>
                      <a:pt x="3501013" y="243935"/>
                      <a:pt x="3460586" y="252709"/>
                      <a:pt x="3571875" y="247650"/>
                    </a:cubicBezTo>
                    <a:cubicBezTo>
                      <a:pt x="3576637" y="246063"/>
                      <a:pt x="3582612" y="246438"/>
                      <a:pt x="3586162" y="242888"/>
                    </a:cubicBezTo>
                    <a:cubicBezTo>
                      <a:pt x="3594257" y="234793"/>
                      <a:pt x="3594352" y="217933"/>
                      <a:pt x="3605212" y="214313"/>
                    </a:cubicBezTo>
                    <a:cubicBezTo>
                      <a:pt x="3614737" y="211138"/>
                      <a:pt x="3623883" y="206439"/>
                      <a:pt x="3633787" y="204788"/>
                    </a:cubicBezTo>
                    <a:cubicBezTo>
                      <a:pt x="3704670" y="192973"/>
                      <a:pt x="3652712" y="200382"/>
                      <a:pt x="3790950" y="195263"/>
                    </a:cubicBezTo>
                    <a:cubicBezTo>
                      <a:pt x="3802569" y="191389"/>
                      <a:pt x="3810293" y="190206"/>
                      <a:pt x="3819525" y="180975"/>
                    </a:cubicBezTo>
                    <a:cubicBezTo>
                      <a:pt x="3823572" y="176928"/>
                      <a:pt x="3825875" y="171450"/>
                      <a:pt x="3829050" y="166688"/>
                    </a:cubicBezTo>
                    <a:cubicBezTo>
                      <a:pt x="3837419" y="141578"/>
                      <a:pt x="3828280" y="161896"/>
                      <a:pt x="3848100" y="138113"/>
                    </a:cubicBezTo>
                    <a:cubicBezTo>
                      <a:pt x="3851764" y="133716"/>
                      <a:pt x="3853578" y="127873"/>
                      <a:pt x="3857625" y="123825"/>
                    </a:cubicBezTo>
                    <a:cubicBezTo>
                      <a:pt x="3889413" y="92036"/>
                      <a:pt x="3987916" y="109839"/>
                      <a:pt x="3995737" y="109538"/>
                    </a:cubicBezTo>
                    <a:cubicBezTo>
                      <a:pt x="4003675" y="107950"/>
                      <a:pt x="4011871" y="107335"/>
                      <a:pt x="4019550" y="104775"/>
                    </a:cubicBezTo>
                    <a:cubicBezTo>
                      <a:pt x="4047355" y="95507"/>
                      <a:pt x="4031892" y="93171"/>
                      <a:pt x="4062412" y="80963"/>
                    </a:cubicBezTo>
                    <a:cubicBezTo>
                      <a:pt x="4069928" y="77957"/>
                      <a:pt x="4078287" y="77788"/>
                      <a:pt x="4086225" y="76200"/>
                    </a:cubicBezTo>
                    <a:cubicBezTo>
                      <a:pt x="4092575" y="71438"/>
                      <a:pt x="4098816" y="66527"/>
                      <a:pt x="4105275" y="61913"/>
                    </a:cubicBezTo>
                    <a:cubicBezTo>
                      <a:pt x="4152972" y="27844"/>
                      <a:pt x="4141799" y="51594"/>
                      <a:pt x="4252912" y="47625"/>
                    </a:cubicBezTo>
                    <a:cubicBezTo>
                      <a:pt x="4256087" y="42863"/>
                      <a:pt x="4259877" y="38457"/>
                      <a:pt x="4262437" y="33338"/>
                    </a:cubicBezTo>
                    <a:cubicBezTo>
                      <a:pt x="4264682" y="28848"/>
                      <a:pt x="4264415" y="23227"/>
                      <a:pt x="4267200" y="19050"/>
                    </a:cubicBezTo>
                    <a:cubicBezTo>
                      <a:pt x="4270936" y="13446"/>
                      <a:pt x="4276725" y="9525"/>
                      <a:pt x="4281487" y="4763"/>
                    </a:cubicBezTo>
                    <a:lnTo>
                      <a:pt x="4286250" y="0"/>
                    </a:ln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72311" y="1961549"/>
                <a:ext cx="1400175" cy="253016"/>
              </a:xfrm>
              <a:custGeom>
                <a:avLst/>
                <a:gdLst>
                  <a:gd name="connsiteX0" fmla="*/ 0 w 1400175"/>
                  <a:gd name="connsiteY0" fmla="*/ 253016 h 253016"/>
                  <a:gd name="connsiteX1" fmla="*/ 28575 w 1400175"/>
                  <a:gd name="connsiteY1" fmla="*/ 229204 h 253016"/>
                  <a:gd name="connsiteX2" fmla="*/ 42863 w 1400175"/>
                  <a:gd name="connsiteY2" fmla="*/ 219679 h 253016"/>
                  <a:gd name="connsiteX3" fmla="*/ 195263 w 1400175"/>
                  <a:gd name="connsiteY3" fmla="*/ 229204 h 253016"/>
                  <a:gd name="connsiteX4" fmla="*/ 266700 w 1400175"/>
                  <a:gd name="connsiteY4" fmla="*/ 224441 h 253016"/>
                  <a:gd name="connsiteX5" fmla="*/ 295275 w 1400175"/>
                  <a:gd name="connsiteY5" fmla="*/ 214916 h 253016"/>
                  <a:gd name="connsiteX6" fmla="*/ 309563 w 1400175"/>
                  <a:gd name="connsiteY6" fmla="*/ 210154 h 253016"/>
                  <a:gd name="connsiteX7" fmla="*/ 338138 w 1400175"/>
                  <a:gd name="connsiteY7" fmla="*/ 186341 h 253016"/>
                  <a:gd name="connsiteX8" fmla="*/ 366713 w 1400175"/>
                  <a:gd name="connsiteY8" fmla="*/ 176816 h 253016"/>
                  <a:gd name="connsiteX9" fmla="*/ 381000 w 1400175"/>
                  <a:gd name="connsiteY9" fmla="*/ 172054 h 253016"/>
                  <a:gd name="connsiteX10" fmla="*/ 433388 w 1400175"/>
                  <a:gd name="connsiteY10" fmla="*/ 162529 h 253016"/>
                  <a:gd name="connsiteX11" fmla="*/ 590550 w 1400175"/>
                  <a:gd name="connsiteY11" fmla="*/ 157766 h 253016"/>
                  <a:gd name="connsiteX12" fmla="*/ 614363 w 1400175"/>
                  <a:gd name="connsiteY12" fmla="*/ 129191 h 253016"/>
                  <a:gd name="connsiteX13" fmla="*/ 623888 w 1400175"/>
                  <a:gd name="connsiteY13" fmla="*/ 114904 h 253016"/>
                  <a:gd name="connsiteX14" fmla="*/ 652463 w 1400175"/>
                  <a:gd name="connsiteY14" fmla="*/ 105379 h 253016"/>
                  <a:gd name="connsiteX15" fmla="*/ 704850 w 1400175"/>
                  <a:gd name="connsiteY15" fmla="*/ 110141 h 253016"/>
                  <a:gd name="connsiteX16" fmla="*/ 814388 w 1400175"/>
                  <a:gd name="connsiteY16" fmla="*/ 100616 h 253016"/>
                  <a:gd name="connsiteX17" fmla="*/ 842963 w 1400175"/>
                  <a:gd name="connsiteY17" fmla="*/ 86329 h 253016"/>
                  <a:gd name="connsiteX18" fmla="*/ 881063 w 1400175"/>
                  <a:gd name="connsiteY18" fmla="*/ 67279 h 253016"/>
                  <a:gd name="connsiteX19" fmla="*/ 1076325 w 1400175"/>
                  <a:gd name="connsiteY19" fmla="*/ 52991 h 253016"/>
                  <a:gd name="connsiteX20" fmla="*/ 1143000 w 1400175"/>
                  <a:gd name="connsiteY20" fmla="*/ 33941 h 253016"/>
                  <a:gd name="connsiteX21" fmla="*/ 1257300 w 1400175"/>
                  <a:gd name="connsiteY21" fmla="*/ 24416 h 253016"/>
                  <a:gd name="connsiteX22" fmla="*/ 1285875 w 1400175"/>
                  <a:gd name="connsiteY22" fmla="*/ 14891 h 253016"/>
                  <a:gd name="connsiteX23" fmla="*/ 1314450 w 1400175"/>
                  <a:gd name="connsiteY23" fmla="*/ 604 h 253016"/>
                  <a:gd name="connsiteX24" fmla="*/ 1400175 w 1400175"/>
                  <a:gd name="connsiteY24" fmla="*/ 604 h 25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00175" h="253016">
                    <a:moveTo>
                      <a:pt x="0" y="253016"/>
                    </a:moveTo>
                    <a:cubicBezTo>
                      <a:pt x="9525" y="245079"/>
                      <a:pt x="18788" y="236816"/>
                      <a:pt x="28575" y="229204"/>
                    </a:cubicBezTo>
                    <a:cubicBezTo>
                      <a:pt x="33093" y="225690"/>
                      <a:pt x="37146" y="219951"/>
                      <a:pt x="42863" y="219679"/>
                    </a:cubicBezTo>
                    <a:cubicBezTo>
                      <a:pt x="57270" y="218993"/>
                      <a:pt x="172888" y="227606"/>
                      <a:pt x="195263" y="229204"/>
                    </a:cubicBezTo>
                    <a:cubicBezTo>
                      <a:pt x="219075" y="227616"/>
                      <a:pt x="243075" y="227816"/>
                      <a:pt x="266700" y="224441"/>
                    </a:cubicBezTo>
                    <a:cubicBezTo>
                      <a:pt x="276639" y="223021"/>
                      <a:pt x="285750" y="218091"/>
                      <a:pt x="295275" y="214916"/>
                    </a:cubicBezTo>
                    <a:lnTo>
                      <a:pt x="309563" y="210154"/>
                    </a:lnTo>
                    <a:cubicBezTo>
                      <a:pt x="318537" y="201180"/>
                      <a:pt x="326201" y="191646"/>
                      <a:pt x="338138" y="186341"/>
                    </a:cubicBezTo>
                    <a:cubicBezTo>
                      <a:pt x="347313" y="182263"/>
                      <a:pt x="357188" y="179991"/>
                      <a:pt x="366713" y="176816"/>
                    </a:cubicBezTo>
                    <a:cubicBezTo>
                      <a:pt x="371475" y="175229"/>
                      <a:pt x="376078" y="173039"/>
                      <a:pt x="381000" y="172054"/>
                    </a:cubicBezTo>
                    <a:cubicBezTo>
                      <a:pt x="390510" y="170152"/>
                      <a:pt x="425186" y="162950"/>
                      <a:pt x="433388" y="162529"/>
                    </a:cubicBezTo>
                    <a:cubicBezTo>
                      <a:pt x="485731" y="159845"/>
                      <a:pt x="538163" y="159354"/>
                      <a:pt x="590550" y="157766"/>
                    </a:cubicBezTo>
                    <a:cubicBezTo>
                      <a:pt x="614198" y="122295"/>
                      <a:pt x="583805" y="165860"/>
                      <a:pt x="614363" y="129191"/>
                    </a:cubicBezTo>
                    <a:cubicBezTo>
                      <a:pt x="618027" y="124794"/>
                      <a:pt x="619034" y="117937"/>
                      <a:pt x="623888" y="114904"/>
                    </a:cubicBezTo>
                    <a:cubicBezTo>
                      <a:pt x="632402" y="109583"/>
                      <a:pt x="652463" y="105379"/>
                      <a:pt x="652463" y="105379"/>
                    </a:cubicBezTo>
                    <a:cubicBezTo>
                      <a:pt x="669925" y="106966"/>
                      <a:pt x="687316" y="110141"/>
                      <a:pt x="704850" y="110141"/>
                    </a:cubicBezTo>
                    <a:cubicBezTo>
                      <a:pt x="781453" y="110141"/>
                      <a:pt x="770461" y="111599"/>
                      <a:pt x="814388" y="100616"/>
                    </a:cubicBezTo>
                    <a:cubicBezTo>
                      <a:pt x="845700" y="79741"/>
                      <a:pt x="811976" y="100413"/>
                      <a:pt x="842963" y="86329"/>
                    </a:cubicBezTo>
                    <a:cubicBezTo>
                      <a:pt x="855889" y="80454"/>
                      <a:pt x="867593" y="71769"/>
                      <a:pt x="881063" y="67279"/>
                    </a:cubicBezTo>
                    <a:cubicBezTo>
                      <a:pt x="962371" y="40176"/>
                      <a:pt x="899602" y="58041"/>
                      <a:pt x="1076325" y="52991"/>
                    </a:cubicBezTo>
                    <a:cubicBezTo>
                      <a:pt x="1092858" y="47480"/>
                      <a:pt x="1127053" y="35270"/>
                      <a:pt x="1143000" y="33941"/>
                    </a:cubicBezTo>
                    <a:lnTo>
                      <a:pt x="1257300" y="24416"/>
                    </a:lnTo>
                    <a:cubicBezTo>
                      <a:pt x="1266825" y="21241"/>
                      <a:pt x="1277521" y="20460"/>
                      <a:pt x="1285875" y="14891"/>
                    </a:cubicBezTo>
                    <a:cubicBezTo>
                      <a:pt x="1293964" y="9499"/>
                      <a:pt x="1303833" y="1110"/>
                      <a:pt x="1314450" y="604"/>
                    </a:cubicBezTo>
                    <a:cubicBezTo>
                      <a:pt x="1342993" y="-755"/>
                      <a:pt x="1371600" y="604"/>
                      <a:pt x="1400175" y="604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33400" y="3505200"/>
            <a:ext cx="1695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Core Stream Tube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9600" y="3798332"/>
            <a:ext cx="1676400" cy="1166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425554">
            <a:off x="4377515" y="2446176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Barrier Stream Tube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1901331" flipV="1">
            <a:off x="4316169" y="4770241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Barrier Stream Tube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47700" y="2069544"/>
            <a:ext cx="7581900" cy="1611869"/>
            <a:chOff x="647700" y="2069544"/>
            <a:chExt cx="7581900" cy="1611869"/>
          </a:xfrm>
        </p:grpSpPr>
        <p:cxnSp>
          <p:nvCxnSpPr>
            <p:cNvPr id="22" name="Straight Arrow Connector 21"/>
            <p:cNvCxnSpPr>
              <a:endCxn id="6" idx="10"/>
            </p:cNvCxnSpPr>
            <p:nvPr/>
          </p:nvCxnSpPr>
          <p:spPr>
            <a:xfrm flipV="1">
              <a:off x="647700" y="3109913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229264" y="3162300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14500" y="3190875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171700" y="3219452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552700" y="3290889"/>
              <a:ext cx="76200" cy="200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8153400" y="2069544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810000" y="3390901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276600" y="3481387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925074" y="3411749"/>
              <a:ext cx="38100" cy="17917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400800" y="2500051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5486400" y="2808534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4648200" y="3090863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7162800" y="2214565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flipV="1">
            <a:off x="647700" y="3874531"/>
            <a:ext cx="7581900" cy="1611869"/>
            <a:chOff x="647700" y="2069544"/>
            <a:chExt cx="7581900" cy="1611869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647700" y="3109913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229264" y="3162300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714500" y="3190875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171700" y="3219452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2552700" y="3290889"/>
              <a:ext cx="76200" cy="200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8153400" y="2069544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3810000" y="3390901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3276600" y="3481387"/>
              <a:ext cx="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925074" y="3411749"/>
              <a:ext cx="38100" cy="17917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 flipV="1">
              <a:off x="6400800" y="2500051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486400" y="2808534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4648200" y="3090863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 flipV="1">
              <a:off x="7162800" y="2214565"/>
              <a:ext cx="76200" cy="20002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20490699">
            <a:off x="4650471" y="2974131"/>
            <a:ext cx="1992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Entrained Core Gases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2400" y="2664023"/>
            <a:ext cx="876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MRffc</a:t>
            </a:r>
            <a:r>
              <a:rPr lang="en-US" sz="1400" dirty="0" smtClean="0">
                <a:solidFill>
                  <a:srgbClr val="7030A0"/>
                </a:solidFill>
              </a:rPr>
              <a:t> = 0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1706" y="3807023"/>
            <a:ext cx="75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MRcore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534961">
            <a:off x="2471978" y="278171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MRbarrier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4800" y="1531203"/>
            <a:ext cx="4340034" cy="830997"/>
          </a:xfrm>
          <a:prstGeom prst="rect">
            <a:avLst/>
          </a:prstGeom>
          <a:noFill/>
          <a:ln w="63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                        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wdot_Ox_Entrained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b="1" dirty="0" err="1">
                <a:solidFill>
                  <a:srgbClr val="7030A0"/>
                </a:solidFill>
              </a:rPr>
              <a:t>MRbarrier</a:t>
            </a:r>
            <a:r>
              <a:rPr lang="en-US" sz="1600" b="1" dirty="0">
                <a:solidFill>
                  <a:srgbClr val="7030A0"/>
                </a:solidFill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</a:rPr>
              <a:t>= -----------------------------------------------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                      (</a:t>
            </a:r>
            <a:r>
              <a:rPr lang="en-US" sz="1600" b="1" dirty="0" err="1" smtClean="0">
                <a:solidFill>
                  <a:srgbClr val="7030A0"/>
                </a:solidFill>
              </a:rPr>
              <a:t>wdot_Fuel_Entrained</a:t>
            </a:r>
            <a:r>
              <a:rPr lang="en-US" sz="1600" b="1" dirty="0" smtClean="0">
                <a:solidFill>
                  <a:srgbClr val="7030A0"/>
                </a:solidFill>
              </a:rPr>
              <a:t>  </a:t>
            </a:r>
            <a:r>
              <a:rPr lang="en-US" sz="1600" b="1" dirty="0">
                <a:solidFill>
                  <a:srgbClr val="7030A0"/>
                </a:solidFill>
              </a:rPr>
              <a:t>+ 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wdot_FFC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8166" y="4960203"/>
            <a:ext cx="3461525" cy="338554"/>
          </a:xfrm>
          <a:prstGeom prst="rect">
            <a:avLst/>
          </a:prstGeom>
          <a:noFill/>
          <a:ln w="63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MRthruster</a:t>
            </a:r>
            <a:r>
              <a:rPr lang="en-US" sz="1600" b="1" dirty="0" smtClean="0">
                <a:solidFill>
                  <a:srgbClr val="7030A0"/>
                </a:solidFill>
              </a:rPr>
              <a:t>  = </a:t>
            </a:r>
            <a:r>
              <a:rPr lang="en-US" sz="1600" b="1" dirty="0" err="1" smtClean="0">
                <a:solidFill>
                  <a:srgbClr val="7030A0"/>
                </a:solidFill>
              </a:rPr>
              <a:t>Mrcore</a:t>
            </a:r>
            <a:r>
              <a:rPr lang="en-US" sz="1600" b="1" dirty="0" smtClean="0">
                <a:solidFill>
                  <a:srgbClr val="7030A0"/>
                </a:solidFill>
              </a:rPr>
              <a:t> * (1 - %FFC/100)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67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</dc:creator>
  <cp:lastModifiedBy>Charlie</cp:lastModifiedBy>
  <cp:revision>23</cp:revision>
  <dcterms:created xsi:type="dcterms:W3CDTF">2020-09-30T08:25:32Z</dcterms:created>
  <dcterms:modified xsi:type="dcterms:W3CDTF">2020-10-07T08:16:03Z</dcterms:modified>
</cp:coreProperties>
</file>