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4" autoAdjust="0"/>
    <p:restoredTop sz="94660"/>
  </p:normalViewPr>
  <p:slideViewPr>
    <p:cSldViewPr snapToGrid="0">
      <p:cViewPr varScale="1">
        <p:scale>
          <a:sx n="74" d="100"/>
          <a:sy n="74" d="100"/>
        </p:scale>
        <p:origin x="26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C7812-94E6-4EC1-A7C9-0FF590B85A45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B84B7-7D1D-4839-8733-9C0C40520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052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C7812-94E6-4EC1-A7C9-0FF590B85A45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B84B7-7D1D-4839-8733-9C0C40520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011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C7812-94E6-4EC1-A7C9-0FF590B85A45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B84B7-7D1D-4839-8733-9C0C40520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27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C7812-94E6-4EC1-A7C9-0FF590B85A45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B84B7-7D1D-4839-8733-9C0C40520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723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C7812-94E6-4EC1-A7C9-0FF590B85A45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B84B7-7D1D-4839-8733-9C0C40520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802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C7812-94E6-4EC1-A7C9-0FF590B85A45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B84B7-7D1D-4839-8733-9C0C40520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864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C7812-94E6-4EC1-A7C9-0FF590B85A45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B84B7-7D1D-4839-8733-9C0C40520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302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C7812-94E6-4EC1-A7C9-0FF590B85A45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B84B7-7D1D-4839-8733-9C0C40520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168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C7812-94E6-4EC1-A7C9-0FF590B85A45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B84B7-7D1D-4839-8733-9C0C40520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412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C7812-94E6-4EC1-A7C9-0FF590B85A45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B84B7-7D1D-4839-8733-9C0C40520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049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C7812-94E6-4EC1-A7C9-0FF590B85A45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B84B7-7D1D-4839-8733-9C0C40520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919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C7812-94E6-4EC1-A7C9-0FF590B85A45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B84B7-7D1D-4839-8733-9C0C40520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234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607" y="226141"/>
            <a:ext cx="11101723" cy="583236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91673" y="6211669"/>
            <a:ext cx="9388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Z </a:t>
            </a:r>
            <a:r>
              <a:rPr lang="en-US" dirty="0" err="1" smtClean="0"/>
              <a:t>dir</a:t>
            </a:r>
            <a:r>
              <a:rPr lang="en-US" dirty="0" smtClean="0"/>
              <a:t> deformation &amp; CF Ply orientation under 4000N top-down loading condition (prelim launch conditions) (dimensions in meters)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890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74" y="101019"/>
            <a:ext cx="5472411" cy="579750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2276" y="6168980"/>
            <a:ext cx="4005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 </a:t>
            </a:r>
            <a:r>
              <a:rPr lang="en-US" dirty="0" err="1" smtClean="0"/>
              <a:t>dir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8071" y="101019"/>
            <a:ext cx="5358577" cy="579750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868071" y="6168980"/>
            <a:ext cx="2838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 </a:t>
            </a:r>
            <a:r>
              <a:rPr lang="en-US" dirty="0" err="1" smtClean="0"/>
              <a:t>dir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861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87" y="217465"/>
            <a:ext cx="2409825" cy="43624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8912" y="175407"/>
            <a:ext cx="3056040" cy="440450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6787" y="175407"/>
            <a:ext cx="2419350" cy="43338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26137" y="445797"/>
            <a:ext cx="2946811" cy="413411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72732" y="5267459"/>
            <a:ext cx="4056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BC’s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49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336797" cy="434829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1972" y="4765183"/>
            <a:ext cx="4250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S12 (Shear Stress </a:t>
            </a:r>
            <a:r>
              <a:rPr lang="en-US" dirty="0" err="1" smtClean="0"/>
              <a:t>Dist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6797" y="0"/>
            <a:ext cx="5412160" cy="365478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134896" y="4348298"/>
            <a:ext cx="36318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S11 (this looks wonky, likely due to ply stack orientation (0,90,-90)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086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50</Words>
  <Application>Microsoft Office PowerPoint</Application>
  <PresentationFormat>Widescreen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Portland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Neil Benkelman</dc:creator>
  <cp:lastModifiedBy>Neil Benkelman</cp:lastModifiedBy>
  <cp:revision>4</cp:revision>
  <dcterms:created xsi:type="dcterms:W3CDTF">2017-04-26T21:41:03Z</dcterms:created>
  <dcterms:modified xsi:type="dcterms:W3CDTF">2017-04-26T22:20:03Z</dcterms:modified>
</cp:coreProperties>
</file>