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4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6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1E41-C647-4DB0-9609-74CD6FA9771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72AC-3D36-4CA4-885E-8B8DCF5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2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" y="101823"/>
            <a:ext cx="4193213" cy="3290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1" y="3392699"/>
            <a:ext cx="4193213" cy="3306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0485" y="218941"/>
            <a:ext cx="337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Deflection as result of </a:t>
            </a:r>
            <a:r>
              <a:rPr lang="en-US" dirty="0" err="1" smtClean="0"/>
              <a:t>Cryo</a:t>
            </a:r>
            <a:r>
              <a:rPr lang="en-US" dirty="0" smtClean="0"/>
              <a:t> cooling process (25C-&gt;-182C)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0485" y="2240924"/>
            <a:ext cx="300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x Deflection:           ~-0.01374 inches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0484" y="3786389"/>
            <a:ext cx="3000777" cy="65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y Deflection:         ~-0.0056 inches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13690" y="386366"/>
            <a:ext cx="361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2D approximation of Ring:</a:t>
            </a:r>
          </a:p>
          <a:p>
            <a:r>
              <a:rPr lang="en-US" dirty="0"/>
              <a:t>	</a:t>
            </a:r>
            <a:r>
              <a:rPr lang="en-US" dirty="0" smtClean="0"/>
              <a:t>2” Diameter</a:t>
            </a:r>
          </a:p>
          <a:p>
            <a:r>
              <a:rPr lang="en-US" dirty="0"/>
              <a:t>	</a:t>
            </a:r>
            <a:r>
              <a:rPr lang="en-US" dirty="0" smtClean="0"/>
              <a:t>0.125” thickness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13690" y="1725769"/>
            <a:ext cx="361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Boundary Conditions:</a:t>
            </a:r>
          </a:p>
          <a:p>
            <a:r>
              <a:rPr lang="en-US" dirty="0"/>
              <a:t>	</a:t>
            </a:r>
            <a:r>
              <a:rPr lang="en-US" dirty="0" smtClean="0"/>
              <a:t>Symmetry x restrictions</a:t>
            </a:r>
          </a:p>
          <a:p>
            <a:r>
              <a:rPr lang="en-US" dirty="0"/>
              <a:t>	</a:t>
            </a:r>
            <a:r>
              <a:rPr lang="en-US" dirty="0" smtClean="0"/>
              <a:t>All rotation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5" y="138515"/>
            <a:ext cx="5425359" cy="3355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9735" y="2524260"/>
            <a:ext cx="305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Direction Maximum Deflection:  ~-0.014 inches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5" y="3494470"/>
            <a:ext cx="5425359" cy="3296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9735" y="3670479"/>
            <a:ext cx="315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 Direction Maximum Deflection: ~ -0.015 inches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9735" y="138515"/>
            <a:ext cx="343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Deflection as result of </a:t>
            </a:r>
            <a:r>
              <a:rPr lang="en-US" dirty="0" err="1" smtClean="0"/>
              <a:t>Cryo</a:t>
            </a:r>
            <a:r>
              <a:rPr lang="en-US" dirty="0" smtClean="0"/>
              <a:t> Cooling process (25C-&gt;-182C)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22028" y="889321"/>
            <a:ext cx="33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Boundary Conditions: Restricted Vertical (y) movement, Restricted all rotation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08395" y="177712"/>
            <a:ext cx="28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6061-T6 Aluminum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5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Benkelman</dc:creator>
  <cp:lastModifiedBy>Neil Benkelman</cp:lastModifiedBy>
  <cp:revision>3</cp:revision>
  <dcterms:created xsi:type="dcterms:W3CDTF">2017-02-23T02:26:03Z</dcterms:created>
  <dcterms:modified xsi:type="dcterms:W3CDTF">2017-02-23T02:35:43Z</dcterms:modified>
</cp:coreProperties>
</file>