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475" y="580875"/>
            <a:ext cx="6584800" cy="37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125" y="56265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