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86A-7B19-4D54-8859-1F8A4F10DFA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AA28-8A65-4CA2-B5D1-AFD162E5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0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86A-7B19-4D54-8859-1F8A4F10DFA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AA28-8A65-4CA2-B5D1-AFD162E5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86A-7B19-4D54-8859-1F8A4F10DFA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AA28-8A65-4CA2-B5D1-AFD162E5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7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86A-7B19-4D54-8859-1F8A4F10DFA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AA28-8A65-4CA2-B5D1-AFD162E5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7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86A-7B19-4D54-8859-1F8A4F10DFA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AA28-8A65-4CA2-B5D1-AFD162E5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0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86A-7B19-4D54-8859-1F8A4F10DFA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AA28-8A65-4CA2-B5D1-AFD162E5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86A-7B19-4D54-8859-1F8A4F10DFA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AA28-8A65-4CA2-B5D1-AFD162E5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0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86A-7B19-4D54-8859-1F8A4F10DFA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AA28-8A65-4CA2-B5D1-AFD162E5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86A-7B19-4D54-8859-1F8A4F10DFA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AA28-8A65-4CA2-B5D1-AFD162E5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1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86A-7B19-4D54-8859-1F8A4F10DFA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AA28-8A65-4CA2-B5D1-AFD162E5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86A-7B19-4D54-8859-1F8A4F10DFA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AA28-8A65-4CA2-B5D1-AFD162E5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F86A-7B19-4D54-8859-1F8A4F10DFA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AA28-8A65-4CA2-B5D1-AFD162E5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yi@pdx.ed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56" y="476672"/>
            <a:ext cx="7772400" cy="821953"/>
          </a:xfrm>
        </p:spPr>
        <p:txBody>
          <a:bodyPr/>
          <a:lstStyle/>
          <a:p>
            <a:r>
              <a:rPr lang="en-US" dirty="0" smtClean="0"/>
              <a:t>ME491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1558" y="1844824"/>
            <a:ext cx="8424936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Grades:   		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1.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Tuesday Class Attendance:	                                                 10%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2.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PDS report:                                                                             20%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3. End-of-term Progress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 R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eport:                                            40% 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4. </a:t>
            </a:r>
            <a:r>
              <a:rPr kumimoji="0" lang="en-US" altLang="ko-KR" sz="2400" b="1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Individual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 Team Presentations:                                           5% 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5. Team meeting records:                                                          5% 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6. Effective participation in group work [Individual]:        20% 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    Peer reviews  &amp; Faculty advisor`s assessments 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6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5584" y="980728"/>
            <a:ext cx="791069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800" dirty="0" smtClean="0"/>
              <a:t>Presentation (5mins):</a:t>
            </a:r>
          </a:p>
          <a:p>
            <a:endParaRPr lang="en-US" sz="2800" dirty="0"/>
          </a:p>
          <a:p>
            <a:r>
              <a:rPr lang="en-US" sz="2800" dirty="0" smtClean="0"/>
              <a:t>Teams 1-10 on Nov. 20</a:t>
            </a:r>
          </a:p>
          <a:p>
            <a:r>
              <a:rPr lang="en-US" sz="2800" dirty="0"/>
              <a:t>Teams </a:t>
            </a:r>
            <a:r>
              <a:rPr lang="en-US" sz="2800" dirty="0" smtClean="0"/>
              <a:t>11-19 </a:t>
            </a:r>
            <a:r>
              <a:rPr lang="en-US" sz="2800" dirty="0"/>
              <a:t>on Nov. </a:t>
            </a:r>
            <a:r>
              <a:rPr lang="en-US" sz="2800" dirty="0" smtClean="0"/>
              <a:t>27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/>
              <a:t>2</a:t>
            </a:r>
            <a:r>
              <a:rPr lang="en-US" sz="2800" dirty="0" smtClean="0"/>
              <a:t>) Report Submission: </a:t>
            </a:r>
          </a:p>
          <a:p>
            <a:endParaRPr lang="en-US" sz="2800" dirty="0"/>
          </a:p>
          <a:p>
            <a:r>
              <a:rPr lang="en-US" sz="2800" dirty="0" smtClean="0"/>
              <a:t>Submit your report to </a:t>
            </a:r>
            <a:r>
              <a:rPr lang="en-US" sz="2800" dirty="0" smtClean="0">
                <a:hlinkClick r:id="rId2"/>
              </a:rPr>
              <a:t>syi@pdx.edu</a:t>
            </a:r>
            <a:r>
              <a:rPr lang="en-US" sz="2800" dirty="0" smtClean="0"/>
              <a:t> by Nov. 30, 2018.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ME491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ME491</dc:title>
  <dc:creator>Yi</dc:creator>
  <cp:lastModifiedBy>Yi</cp:lastModifiedBy>
  <cp:revision>3</cp:revision>
  <dcterms:created xsi:type="dcterms:W3CDTF">2018-11-06T17:25:04Z</dcterms:created>
  <dcterms:modified xsi:type="dcterms:W3CDTF">2018-11-06T17:37:52Z</dcterms:modified>
</cp:coreProperties>
</file>