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6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273-6FA8-48F2-91A4-2F5CCEDA8E1D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B4D4-5663-46A6-880E-B63839B8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1524674" y="18319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0.01432 -0.00116 0.02917 0.00115 0.04323 -0.00348 C 0.05404 -0.00695 0.06276 -0.01713 0.0724 -0.02385 C 0.11094 -0.05093 0.12721 -0.08959 0.14909 -0.13797 C 0.1556 -0.16852 0.15938 -0.19792 0.15938 -0.2296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584874" y="9048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2362873" y="6508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7" name="StickyNote"/>
          <p:cNvGrpSpPr/>
          <p:nvPr>
            <p:custDataLst>
              <p:custData r:id="rId3"/>
            </p:custDataLst>
          </p:nvPr>
        </p:nvGrpSpPr>
        <p:grpSpPr>
          <a:xfrm>
            <a:off x="2603500" y="4222864"/>
            <a:ext cx="6464300" cy="1485673"/>
            <a:chOff x="3886200" y="2629127"/>
            <a:chExt cx="6464300" cy="1485673"/>
          </a:xfrm>
        </p:grpSpPr>
        <p:sp>
          <p:nvSpPr>
            <p:cNvPr id="8" name="Content"/>
            <p:cNvSpPr>
              <a:spLocks/>
            </p:cNvSpPr>
            <p:nvPr/>
          </p:nvSpPr>
          <p:spPr>
            <a:xfrm>
              <a:off x="3886200" y="2743200"/>
              <a:ext cx="64643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 the defaults have been set for Meerkat. We generate all tables, not prefixed, exclude some system tables (probably others we need to exclude too, e.g. gender)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“Include Primary Key” will include e.g.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IndicatorID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for Indicator. This will then indicate if a record is an insert or an update, e.g. if we exported the data, then it’s an update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 aren’t including the foreign key fields,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OutcomeID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as we will use business key to do lookups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ape"/>
            <p:cNvSpPr>
              <a:spLocks/>
            </p:cNvSpPr>
            <p:nvPr/>
          </p:nvSpPr>
          <p:spPr>
            <a:xfrm rot="401918">
              <a:off x="683643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3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237 -0.0007 0.02526 4.44444E-6 0.03737 -0.00116 C 0.04687 -0.00209 0.05442 -0.00463 0.06289 -0.00649 C 0.09622 -0.01343 0.11041 -0.02338 0.12955 -0.03588 C 0.13515 -0.04375 0.13854 -0.05139 0.13854 -0.0592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02223 C -0.01146 -0.02038 -0.01562 -0.025 -0.01953 -0.01551 C -0.02252 -0.00788 -0.025 0.01342 -0.02773 0.028 C -0.03854 0.08518 -0.0431 0.16736 -0.04922 0.27013 C -0.05117 0.33495 -0.05208 0.39699 -0.05208 0.46481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711874" y="21494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5" name="StickyNote"/>
          <p:cNvGrpSpPr/>
          <p:nvPr>
            <p:custDataLst>
              <p:custData r:id="rId2"/>
            </p:custDataLst>
          </p:nvPr>
        </p:nvGrpSpPr>
        <p:grpSpPr>
          <a:xfrm>
            <a:off x="3733800" y="4273664"/>
            <a:ext cx="1371600" cy="1485673"/>
            <a:chOff x="3886200" y="2629127"/>
            <a:chExt cx="1371600" cy="1485673"/>
          </a:xfrm>
        </p:grpSpPr>
        <p:sp>
          <p:nvSpPr>
            <p:cNvPr id="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Final code to generate DB is here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6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C 0.01081 0.00162 0.02214 -0.00231 0.03269 0.00556 C 0.04089 0.01181 0.04753 0.02963 0.05495 0.04167 C 0.08412 0.08912 0.09636 0.15718 0.11302 0.24236 C 0.11797 0.29607 0.12084 0.34746 0.12084 0.4037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ABF03842-B707-4259-9B00-C5319DFA287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8E5B90F-8D2F-4299-81D1-6B10C393809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B7AF46C-CC25-4D04-B6F1-793729E2C6A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C66EBA-2677-4E63-B029-B8E8C4DFD2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A4D5EFA-FA64-4FF6-90B1-FE1D451B435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4F255F8-8B41-4562-AE7A-85FF6909612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2014-04-23T12:49:30Z</dcterms:created>
  <dcterms:modified xsi:type="dcterms:W3CDTF">2014-04-23T12:55:10Z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