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sldIdLst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D266-30E2-4450-9650-A6D33445BFE5}" type="datetimeFigureOut">
              <a:rPr lang="en-US" smtClean="0"/>
              <a:t>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7572-964E-4646-9D6C-7C65D788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elopmen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0" y="586341"/>
            <a:ext cx="8125959" cy="5715798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723438" y="1497126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Open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the Development folder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under Meerkat in the Github repository and copy the deploy folder.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4953674" y="12477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C -0.01667 0.00069 -0.03372 -0.00116 -0.05 0.00231 C -0.06237 0.00486 -0.0724 0.0125 -0.08359 0.01759 C -0.12799 0.03773 -0.14674 0.06644 -0.17201 0.10255 C -0.17956 0.12546 -0.18372 0.14722 -0.18372 0.1710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cal Disk (C: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0" y="525381"/>
            <a:ext cx="8125959" cy="5715798"/>
          </a:xfrm>
          <a:prstGeom prst="rect">
            <a:avLst/>
          </a:prstGeom>
        </p:spPr>
      </p:pic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3032798" y="11874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5" name="StickyNote"/>
          <p:cNvGrpSpPr/>
          <p:nvPr>
            <p:custDataLst>
              <p:custData r:id="rId2"/>
            </p:custDataLst>
          </p:nvPr>
        </p:nvGrpSpPr>
        <p:grpSpPr>
          <a:xfrm>
            <a:off x="9707563" y="2321039"/>
            <a:ext cx="1371600" cy="1485673"/>
            <a:chOff x="3886200" y="2629127"/>
            <a:chExt cx="1371600" cy="1485673"/>
          </a:xfrm>
        </p:grpSpPr>
        <p:sp>
          <p:nvSpPr>
            <p:cNvPr id="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Paste to local drive C and 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2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C -0.00469 0.00139 -0.00951 -0.00231 -0.01393 0.00533 C -0.01745 0.01111 -0.02018 0.02778 -0.02331 0.03912 C -0.03568 0.0838 -0.04089 0.14792 -0.04792 0.22801 C -0.05 0.27871 -0.05117 0.32709 -0.05117 0.3798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lo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0" y="616821"/>
            <a:ext cx="8125959" cy="5715798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104438" y="1924164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Open the folder and run the script in it.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Pointer"/>
          <p:cNvSpPr/>
          <p:nvPr>
            <p:custDataLst>
              <p:custData r:id="rId2"/>
            </p:custDataLst>
          </p:nvPr>
        </p:nvSpPr>
        <p:spPr>
          <a:xfrm rot="20359169">
            <a:off x="2759748" y="229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erkat Installation Wizar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89" y="1431333"/>
            <a:ext cx="3886742" cy="3934374"/>
          </a:xfrm>
          <a:prstGeom prst="rect">
            <a:avLst/>
          </a:prstGeom>
        </p:spPr>
      </p:pic>
      <p:sp>
        <p:nvSpPr>
          <p:cNvPr id="3" name="MouseClick"/>
          <p:cNvSpPr/>
          <p:nvPr>
            <p:custDataLst>
              <p:custData r:id="rId1"/>
            </p:custDataLst>
          </p:nvPr>
        </p:nvSpPr>
        <p:spPr>
          <a:xfrm rot="20359169">
            <a:off x="3369349" y="3136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2"/>
            </p:custDataLst>
          </p:nvPr>
        </p:nvGrpSpPr>
        <p:grpSpPr>
          <a:xfrm>
            <a:off x="8747124" y="2259126"/>
            <a:ext cx="2058035" cy="2114754"/>
            <a:chOff x="3886200" y="2629127"/>
            <a:chExt cx="1371600" cy="1485673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3886200" y="2709266"/>
              <a:ext cx="1371600" cy="140553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Fill out the username and password that has access to both SharePoint and the database.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 the same username and password combination. Once you’re done, </a:t>
              </a:r>
              <a:r>
                <a:rPr 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click install.</a:t>
              </a:r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4384115" y="2629127"/>
              <a:ext cx="375769" cy="15135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8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C 0.00078 0.00093 0.00156 -0.00162 0.00235 0.00348 C 0.00287 0.00741 0.00339 0.01852 0.00391 0.02616 C 0.00599 0.05579 0.0069 0.09861 0.00808 0.15209 C 0.00847 0.18588 0.00873 0.21829 0.00873 0.2534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2907D8AC-F35C-4D8A-90D6-19F15F052A0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D8B2A9-31EE-448A-998E-3CE52CEB555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2698D3E-CF13-49C5-A048-965838D3CAF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B8A2237-26A9-43C3-8D40-9F8270293BD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D37E879-F4CD-40D2-ABCB-BD90878961A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AFEB5F4-B331-4D58-8BD0-F00EFE3ED61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2C7A4C6-E459-4F3D-B9C7-52A917C7611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C1B640B-8E63-44C7-9653-AC71E6FB281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7</cp:revision>
  <dcterms:created xsi:type="dcterms:W3CDTF">2014-04-22T12:40:24Z</dcterms:created>
  <dcterms:modified xsi:type="dcterms:W3CDTF">2014-05-10T11:58:13Z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