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6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85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0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2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5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45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73C68-49C9-482C-BBA7-AF0ED7677C74}" type="datetimeFigureOut">
              <a:rPr lang="en-US" smtClean="0"/>
              <a:t>4/27/2014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57FDD-E094-468B-B2A7-EC6CBE65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6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Stacey</dc:creator>
  <cp:lastModifiedBy>Mark Stacey</cp:lastModifiedBy>
  <cp:revision>1</cp:revision>
  <dcterms:created xsi:type="dcterms:W3CDTF">2014-04-27T12:29:43Z</dcterms:created>
  <dcterms:modified xsi:type="dcterms:W3CDTF">2014-04-27T12:33:53Z</dcterms:modified>
</cp:coreProperties>
</file>