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8"/>
  </p:notesMasterIdLst>
  <p:sldIdLst>
    <p:sldId id="257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415" autoAdjust="0"/>
  </p:normalViewPr>
  <p:slideViewPr>
    <p:cSldViewPr snapToGrid="0">
      <p:cViewPr varScale="1">
        <p:scale>
          <a:sx n="60" d="100"/>
          <a:sy n="60" d="100"/>
        </p:scale>
        <p:origin x="72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8E04C-49ED-4133-96C1-235E788AB50A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6746F-5C7D-4DA8-A984-2311D3BB6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6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Choose the </a:t>
            </a:r>
            <a:r>
              <a:rPr lang="en-US" smtClean="0"/>
              <a:t>appropriate</a:t>
            </a:r>
            <a:r>
              <a:rPr lang="en-US" baseline="0" smtClean="0"/>
              <a:t> branch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746F-5C7D-4DA8-A984-2311D3BB64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5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detailed notes</a:t>
            </a:r>
            <a:r>
              <a:rPr lang="en-US" baseline="0" dirty="0" smtClean="0"/>
              <a:t> here.</a:t>
            </a:r>
          </a:p>
          <a:p>
            <a:r>
              <a:rPr lang="en-US" baseline="0" dirty="0" smtClean="0"/>
              <a:t>EG \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\Meerkat\SharePoint Site for URL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746F-5C7D-4DA8-A984-2311D3BB64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5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2DF4-0259-4C1C-8BA8-EB8D727552B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C1F3-6CBC-412C-BDFD-000804B0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8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2DF4-0259-4C1C-8BA8-EB8D727552B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C1F3-6CBC-412C-BDFD-000804B0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2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2DF4-0259-4C1C-8BA8-EB8D727552B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C1F3-6CBC-412C-BDFD-000804B0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3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2DF4-0259-4C1C-8BA8-EB8D727552B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C1F3-6CBC-412C-BDFD-000804B0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7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2DF4-0259-4C1C-8BA8-EB8D727552B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C1F3-6CBC-412C-BDFD-000804B0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1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2DF4-0259-4C1C-8BA8-EB8D727552B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C1F3-6CBC-412C-BDFD-000804B0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1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2DF4-0259-4C1C-8BA8-EB8D727552B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C1F3-6CBC-412C-BDFD-000804B0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0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2DF4-0259-4C1C-8BA8-EB8D727552B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C1F3-6CBC-412C-BDFD-000804B0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5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2DF4-0259-4C1C-8BA8-EB8D727552B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C1F3-6CBC-412C-BDFD-000804B0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4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2DF4-0259-4C1C-8BA8-EB8D727552B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C1F3-6CBC-412C-BDFD-000804B0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7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2DF4-0259-4C1C-8BA8-EB8D727552B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C1F3-6CBC-412C-BDFD-000804B0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3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C2DF4-0259-4C1C-8BA8-EB8D727552B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6C1F3-6CBC-412C-BDFD-000804B0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tickyNote"/>
          <p:cNvGrpSpPr/>
          <p:nvPr>
            <p:custDataLst>
              <p:custData r:id="rId1"/>
            </p:custDataLst>
          </p:nvPr>
        </p:nvGrpSpPr>
        <p:grpSpPr>
          <a:xfrm>
            <a:off x="4876800" y="1936864"/>
            <a:ext cx="3911600" cy="1485673"/>
            <a:chOff x="1346200" y="2629127"/>
            <a:chExt cx="3911600" cy="1485673"/>
          </a:xfrm>
        </p:grpSpPr>
        <p:sp>
          <p:nvSpPr>
            <p:cNvPr id="5" name="Content"/>
            <p:cNvSpPr>
              <a:spLocks/>
            </p:cNvSpPr>
            <p:nvPr/>
          </p:nvSpPr>
          <p:spPr>
            <a:xfrm>
              <a:off x="1346200" y="2743200"/>
              <a:ext cx="391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This deployment we are using branch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Deploy_CARESom_Release01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Tape"/>
            <p:cNvSpPr>
              <a:spLocks/>
            </p:cNvSpPr>
            <p:nvPr/>
          </p:nvSpPr>
          <p:spPr>
            <a:xfrm rot="401918">
              <a:off x="302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10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ouseClick"/>
          <p:cNvSpPr/>
          <p:nvPr>
            <p:custDataLst>
              <p:custData r:id="rId1"/>
            </p:custDataLst>
          </p:nvPr>
        </p:nvSpPr>
        <p:spPr>
          <a:xfrm rot="20359169">
            <a:off x="813474" y="5238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" name="MouseClick"/>
          <p:cNvSpPr/>
          <p:nvPr>
            <p:custDataLst>
              <p:custData r:id="rId2"/>
            </p:custDataLst>
          </p:nvPr>
        </p:nvSpPr>
        <p:spPr>
          <a:xfrm rot="20359169">
            <a:off x="6769774" y="4222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6" name="StickyNote"/>
          <p:cNvGrpSpPr/>
          <p:nvPr>
            <p:custDataLst>
              <p:custData r:id="rId3"/>
            </p:custDataLst>
          </p:nvPr>
        </p:nvGrpSpPr>
        <p:grpSpPr>
          <a:xfrm>
            <a:off x="5816600" y="4210164"/>
            <a:ext cx="1371600" cy="1485673"/>
            <a:chOff x="3886200" y="2629127"/>
            <a:chExt cx="1371600" cy="1485673"/>
          </a:xfrm>
        </p:grpSpPr>
        <p:sp>
          <p:nvSpPr>
            <p:cNvPr id="7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Set these to the appropriate….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lXXXXXX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810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C 0.04336 -0.00023 0.08776 -4.44444E-6 0.13007 -0.00069 C 0.16237 -0.00115 0.1888 -0.00254 0.21784 -0.00347 C 0.33359 -0.0074 0.38255 -0.01319 0.4483 -0.02013 C 0.4681 -0.02453 0.47916 -0.02893 0.47916 -0.03333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58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37 -0.01852 C -0.03541 -0.01597 -0.06198 -0.02222 -0.08724 -0.00972 C -0.10651 1.85185E-6 -0.12226 0.02778 -0.13971 0.04653 C -0.20898 0.1206 -0.23815 0.22662 -0.27747 0.35949 C -0.28932 0.44329 -0.29583 0.52361 -0.29583 0.61111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23" y="3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468CD897-450D-478F-9687-6FEA3E9B639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4E3BA42-65A0-4F88-8B0C-836230E61EC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2DB9C24-9136-4896-BD8F-BD33B0FC01A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7D995E9-AF29-4ACC-91B1-C7FCA2CE021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</Words>
  <Application>Microsoft Office PowerPoint</Application>
  <PresentationFormat>Widescreen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Stacey</dc:creator>
  <cp:lastModifiedBy>Mark Stacey</cp:lastModifiedBy>
  <cp:revision>3</cp:revision>
  <dcterms:created xsi:type="dcterms:W3CDTF">2014-04-28T16:11:50Z</dcterms:created>
  <dcterms:modified xsi:type="dcterms:W3CDTF">2014-04-28T16:21:18Z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