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9"/>
  </p:sldMasterIdLst>
  <p:sldIdLst>
    <p:sldId id="256" r:id="rId10"/>
    <p:sldId id="257" r:id="rId11"/>
    <p:sldId id="258" r:id="rId12"/>
    <p:sldId id="259" r:id="rId13"/>
    <p:sldId id="261" r:id="rId14"/>
    <p:sldId id="262" r:id="rId15"/>
    <p:sldId id="263"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91"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4.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5" Type="http://schemas.openxmlformats.org/officeDocument/2006/relationships/customXml" Target="../customXml/item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5750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713931"/>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customXml" Target="../../customXml/item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customXml" Target="../../customXml/item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customXml" Target="../../customXml/item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customXml" Target="../../customXml/item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customXml" Target="../../customXml/item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customXml" Target="../../customXml/item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customXml" Target="../../customXml/item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customXml" Target="../../customXml/item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 r="-3000"/>
          </a:stretch>
        </a:blipFill>
        <a:effectLst/>
      </p:bgPr>
    </p:bg>
    <p:spTree>
      <p:nvGrpSpPr>
        <p:cNvPr id="1" name=""/>
        <p:cNvGrpSpPr/>
        <p:nvPr/>
      </p:nvGrpSpPr>
      <p:grpSpPr>
        <a:xfrm>
          <a:off x="0" y="0"/>
          <a:ext cx="0" cy="0"/>
          <a:chOff x="0" y="0"/>
          <a:chExt cx="0" cy="0"/>
        </a:xfrm>
      </p:grpSpPr>
      <p:grpSp>
        <p:nvGrpSpPr>
          <p:cNvPr id="4" name="StickyNote"/>
          <p:cNvGrpSpPr/>
          <p:nvPr>
            <p:custDataLst>
              <p:custData r:id="rId1"/>
            </p:custDataLst>
          </p:nvPr>
        </p:nvGrpSpPr>
        <p:grpSpPr>
          <a:xfrm>
            <a:off x="579438" y="2924965"/>
            <a:ext cx="5364162" cy="1977776"/>
            <a:chOff x="3886200" y="2629128"/>
            <a:chExt cx="1371600" cy="1485673"/>
          </a:xfrm>
        </p:grpSpPr>
        <p:sp>
          <p:nvSpPr>
            <p:cNvPr id="5" name="Content"/>
            <p:cNvSpPr>
              <a:spLocks/>
            </p:cNvSpPr>
            <p:nvPr/>
          </p:nvSpPr>
          <p:spPr>
            <a:xfrm>
              <a:off x="3886200" y="2714818"/>
              <a:ext cx="1371600" cy="1399983"/>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Start by finding your template for the area you need to load in the templates folder</a:t>
              </a:r>
              <a:endParaRPr lang="en-US" sz="1200" dirty="0">
                <a:solidFill>
                  <a:sysClr val="windowText" lastClr="000000"/>
                </a:solidFill>
                <a:latin typeface="Segoe UI" pitchFamily="34" charset="0"/>
                <a:cs typeface="Segoe UI" pitchFamily="34" charset="0"/>
              </a:endParaRPr>
            </a:p>
          </p:txBody>
        </p:sp>
        <p:sp>
          <p:nvSpPr>
            <p:cNvPr id="6" name="Tape"/>
            <p:cNvSpPr>
              <a:spLocks/>
            </p:cNvSpPr>
            <p:nvPr/>
          </p:nvSpPr>
          <p:spPr>
            <a:xfrm rot="401918">
              <a:off x="4499915" y="2629128"/>
              <a:ext cx="144169" cy="161838"/>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2721417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grpSp>
        <p:nvGrpSpPr>
          <p:cNvPr id="2" name="StickyNote"/>
          <p:cNvGrpSpPr/>
          <p:nvPr>
            <p:custDataLst>
              <p:custData r:id="rId1"/>
            </p:custDataLst>
          </p:nvPr>
        </p:nvGrpSpPr>
        <p:grpSpPr>
          <a:xfrm>
            <a:off x="141287" y="2768714"/>
            <a:ext cx="2280899" cy="3204069"/>
            <a:chOff x="3886199" y="2629127"/>
            <a:chExt cx="2280899" cy="3204069"/>
          </a:xfrm>
        </p:grpSpPr>
        <p:sp>
          <p:nvSpPr>
            <p:cNvPr id="3" name="Content"/>
            <p:cNvSpPr>
              <a:spLocks/>
            </p:cNvSpPr>
            <p:nvPr/>
          </p:nvSpPr>
          <p:spPr>
            <a:xfrm>
              <a:off x="3886199" y="2743200"/>
              <a:ext cx="2280899" cy="3089996"/>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Edit the template, adding the information you need to add. Be sure to match business keys exactly – adding a </a:t>
              </a:r>
              <a:r>
                <a:rPr lang="en-US" sz="1200" dirty="0" smtClean="0">
                  <a:solidFill>
                    <a:sysClr val="windowText" lastClr="000000"/>
                  </a:solidFill>
                  <a:latin typeface="Segoe UI" pitchFamily="34" charset="0"/>
                  <a:cs typeface="Segoe UI" pitchFamily="34" charset="0"/>
                </a:rPr>
                <a:t>space, using a 0 vs a O for looking up a project will fail. Also, the first column for ID – this is only used when the template has data, don’t edit it. And always ensure </a:t>
              </a:r>
              <a:r>
                <a:rPr lang="en-US" sz="1200" dirty="0" err="1" smtClean="0">
                  <a:solidFill>
                    <a:sysClr val="windowText" lastClr="000000"/>
                  </a:solidFill>
                  <a:latin typeface="Segoe UI" pitchFamily="34" charset="0"/>
                  <a:cs typeface="Segoe UI" pitchFamily="34" charset="0"/>
                </a:rPr>
                <a:t>Businesskey</a:t>
              </a:r>
              <a:r>
                <a:rPr lang="en-US" sz="1200" dirty="0" smtClean="0">
                  <a:solidFill>
                    <a:sysClr val="windowText" lastClr="000000"/>
                  </a:solidFill>
                  <a:latin typeface="Segoe UI" pitchFamily="34" charset="0"/>
                  <a:cs typeface="Segoe UI" pitchFamily="34" charset="0"/>
                </a:rPr>
                <a:t> is unique</a:t>
              </a:r>
              <a:endParaRPr lang="en-US" sz="1200" dirty="0">
                <a:solidFill>
                  <a:sysClr val="windowText" lastClr="000000"/>
                </a:solidFill>
                <a:latin typeface="Segoe UI" pitchFamily="34" charset="0"/>
                <a:cs typeface="Segoe UI" pitchFamily="34" charset="0"/>
              </a:endParaRPr>
            </a:p>
          </p:txBody>
        </p:sp>
        <p:sp>
          <p:nvSpPr>
            <p:cNvPr id="4" name="Tape"/>
            <p:cNvSpPr>
              <a:spLocks/>
            </p:cNvSpPr>
            <p:nvPr/>
          </p:nvSpPr>
          <p:spPr>
            <a:xfrm rot="401918">
              <a:off x="4744734"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4254434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grpSp>
        <p:nvGrpSpPr>
          <p:cNvPr id="2" name="StickyNote"/>
          <p:cNvGrpSpPr/>
          <p:nvPr>
            <p:custDataLst>
              <p:custData r:id="rId1"/>
            </p:custDataLst>
          </p:nvPr>
        </p:nvGrpSpPr>
        <p:grpSpPr>
          <a:xfrm>
            <a:off x="841375" y="2671876"/>
            <a:ext cx="1371600" cy="1485673"/>
            <a:chOff x="3886200" y="2629127"/>
            <a:chExt cx="1371600" cy="1485673"/>
          </a:xfrm>
        </p:grpSpPr>
        <p:sp>
          <p:nvSpPr>
            <p:cNvPr id="3"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Place your file in the root to have the system pick it up</a:t>
              </a:r>
              <a:endParaRPr lang="en-US" sz="1200" dirty="0">
                <a:solidFill>
                  <a:sysClr val="windowText" lastClr="000000"/>
                </a:solidFill>
                <a:latin typeface="Segoe UI" pitchFamily="34" charset="0"/>
                <a:cs typeface="Segoe UI" pitchFamily="34" charset="0"/>
              </a:endParaRPr>
            </a:p>
          </p:txBody>
        </p:sp>
        <p:sp>
          <p:nvSpPr>
            <p:cNvPr id="4"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2339733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grpSp>
        <p:nvGrpSpPr>
          <p:cNvPr id="2" name="StickyNote"/>
          <p:cNvGrpSpPr/>
          <p:nvPr>
            <p:custDataLst>
              <p:custData r:id="rId1"/>
            </p:custDataLst>
          </p:nvPr>
        </p:nvGrpSpPr>
        <p:grpSpPr>
          <a:xfrm>
            <a:off x="2252663" y="2252776"/>
            <a:ext cx="1371600" cy="1485673"/>
            <a:chOff x="3886200" y="2629127"/>
            <a:chExt cx="1371600" cy="1485673"/>
          </a:xfrm>
        </p:grpSpPr>
        <p:sp>
          <p:nvSpPr>
            <p:cNvPr id="3"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The system will automatically move it to </a:t>
              </a:r>
              <a:r>
                <a:rPr lang="en-US" sz="1200" dirty="0" err="1" smtClean="0">
                  <a:solidFill>
                    <a:sysClr val="windowText" lastClr="000000"/>
                  </a:solidFill>
                  <a:latin typeface="Segoe UI" pitchFamily="34" charset="0"/>
                  <a:cs typeface="Segoe UI" pitchFamily="34" charset="0"/>
                </a:rPr>
                <a:t>InProcess</a:t>
              </a:r>
              <a:r>
                <a:rPr lang="en-US" sz="1200" dirty="0" smtClean="0">
                  <a:solidFill>
                    <a:sysClr val="windowText" lastClr="000000"/>
                  </a:solidFill>
                  <a:latin typeface="Segoe UI" pitchFamily="34" charset="0"/>
                  <a:cs typeface="Segoe UI" pitchFamily="34" charset="0"/>
                </a:rPr>
                <a:t> when it’s busy</a:t>
              </a:r>
              <a:endParaRPr lang="en-US" sz="1200" dirty="0">
                <a:solidFill>
                  <a:sysClr val="windowText" lastClr="000000"/>
                </a:solidFill>
                <a:latin typeface="Segoe UI" pitchFamily="34" charset="0"/>
                <a:cs typeface="Segoe UI" pitchFamily="34" charset="0"/>
              </a:endParaRPr>
            </a:p>
          </p:txBody>
        </p:sp>
        <p:sp>
          <p:nvSpPr>
            <p:cNvPr id="4"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3465716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grpSp>
        <p:nvGrpSpPr>
          <p:cNvPr id="2" name="StickyNote"/>
          <p:cNvGrpSpPr/>
          <p:nvPr>
            <p:custDataLst>
              <p:custData r:id="rId1"/>
            </p:custDataLst>
          </p:nvPr>
        </p:nvGrpSpPr>
        <p:grpSpPr>
          <a:xfrm>
            <a:off x="2134986" y="4422890"/>
            <a:ext cx="3682154" cy="1189969"/>
            <a:chOff x="3886200" y="2629129"/>
            <a:chExt cx="1371600" cy="1485671"/>
          </a:xfrm>
        </p:grpSpPr>
        <p:sp>
          <p:nvSpPr>
            <p:cNvPr id="3" name="Content"/>
            <p:cNvSpPr>
              <a:spLocks/>
            </p:cNvSpPr>
            <p:nvPr/>
          </p:nvSpPr>
          <p:spPr>
            <a:xfrm>
              <a:off x="3886200" y="2771547"/>
              <a:ext cx="1371600" cy="1343253"/>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Files that have an incorrect format will be moved to Errors</a:t>
              </a:r>
              <a:endParaRPr lang="en-US" sz="1200" dirty="0">
                <a:solidFill>
                  <a:sysClr val="windowText" lastClr="000000"/>
                </a:solidFill>
                <a:latin typeface="Segoe UI" pitchFamily="34" charset="0"/>
                <a:cs typeface="Segoe UI" pitchFamily="34" charset="0"/>
              </a:endParaRPr>
            </a:p>
          </p:txBody>
        </p:sp>
        <p:sp>
          <p:nvSpPr>
            <p:cNvPr id="4" name="Tape"/>
            <p:cNvSpPr>
              <a:spLocks/>
            </p:cNvSpPr>
            <p:nvPr/>
          </p:nvSpPr>
          <p:spPr>
            <a:xfrm rot="401918">
              <a:off x="4466987" y="2629129"/>
              <a:ext cx="210026" cy="268981"/>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2323022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grpSp>
        <p:nvGrpSpPr>
          <p:cNvPr id="2" name="StickyNote"/>
          <p:cNvGrpSpPr/>
          <p:nvPr>
            <p:custDataLst>
              <p:custData r:id="rId1"/>
            </p:custDataLst>
          </p:nvPr>
        </p:nvGrpSpPr>
        <p:grpSpPr>
          <a:xfrm>
            <a:off x="2319338" y="2983026"/>
            <a:ext cx="5569794" cy="1793255"/>
            <a:chOff x="3886200" y="2629127"/>
            <a:chExt cx="5569794" cy="1793255"/>
          </a:xfrm>
        </p:grpSpPr>
        <p:sp>
          <p:nvSpPr>
            <p:cNvPr id="3" name="Content"/>
            <p:cNvSpPr>
              <a:spLocks/>
            </p:cNvSpPr>
            <p:nvPr/>
          </p:nvSpPr>
          <p:spPr>
            <a:xfrm>
              <a:off x="3886200" y="2743200"/>
              <a:ext cx="5569794" cy="1679182"/>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If there are DATA errors, rather than format, the files will be moved to </a:t>
              </a:r>
              <a:r>
                <a:rPr lang="en-US" sz="1200" dirty="0" err="1" smtClean="0">
                  <a:solidFill>
                    <a:sysClr val="windowText" lastClr="000000"/>
                  </a:solidFill>
                  <a:latin typeface="Segoe UI" pitchFamily="34" charset="0"/>
                  <a:cs typeface="Segoe UI" pitchFamily="34" charset="0"/>
                </a:rPr>
                <a:t>fileErrors</a:t>
              </a:r>
              <a:r>
                <a:rPr lang="en-US" sz="1200" dirty="0" smtClean="0">
                  <a:solidFill>
                    <a:sysClr val="windowText" lastClr="000000"/>
                  </a:solidFill>
                  <a:latin typeface="Segoe UI" pitchFamily="34" charset="0"/>
                  <a:cs typeface="Segoe UI" pitchFamily="34" charset="0"/>
                </a:rPr>
                <a:t>.  A summary of the errors will be placed here as well.</a:t>
              </a:r>
              <a:endParaRPr lang="en-US" sz="1200" dirty="0">
                <a:solidFill>
                  <a:sysClr val="windowText" lastClr="000000"/>
                </a:solidFill>
                <a:latin typeface="Segoe UI" pitchFamily="34" charset="0"/>
                <a:cs typeface="Segoe UI" pitchFamily="34" charset="0"/>
              </a:endParaRPr>
            </a:p>
          </p:txBody>
        </p:sp>
        <p:sp>
          <p:nvSpPr>
            <p:cNvPr id="4" name="Tape"/>
            <p:cNvSpPr>
              <a:spLocks/>
            </p:cNvSpPr>
            <p:nvPr/>
          </p:nvSpPr>
          <p:spPr>
            <a:xfrm rot="401918">
              <a:off x="6389183"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487237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grpSp>
        <p:nvGrpSpPr>
          <p:cNvPr id="2" name="StickyNote"/>
          <p:cNvGrpSpPr/>
          <p:nvPr>
            <p:custDataLst>
              <p:custData r:id="rId1"/>
            </p:custDataLst>
          </p:nvPr>
        </p:nvGrpSpPr>
        <p:grpSpPr>
          <a:xfrm>
            <a:off x="1133475" y="3645014"/>
            <a:ext cx="6609742" cy="1919207"/>
            <a:chOff x="3886200" y="2629127"/>
            <a:chExt cx="6609742" cy="1919207"/>
          </a:xfrm>
        </p:grpSpPr>
        <p:sp>
          <p:nvSpPr>
            <p:cNvPr id="3" name="Content"/>
            <p:cNvSpPr/>
            <p:nvPr/>
          </p:nvSpPr>
          <p:spPr>
            <a:xfrm>
              <a:off x="3886200" y="2743200"/>
              <a:ext cx="6609742" cy="1805134"/>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The errors will include some internal information, a description of the error (in this case that the project wasn’t found), the internal package name, and the business Key so you know which row was broken. The rest of the rows should have loaded however!</a:t>
              </a:r>
              <a:endParaRPr lang="en-US" sz="1200" dirty="0">
                <a:solidFill>
                  <a:sysClr val="windowText" lastClr="000000"/>
                </a:solidFill>
                <a:latin typeface="Segoe UI" pitchFamily="34" charset="0"/>
                <a:cs typeface="Segoe UI" pitchFamily="34" charset="0"/>
              </a:endParaRPr>
            </a:p>
          </p:txBody>
        </p:sp>
        <p:sp>
          <p:nvSpPr>
            <p:cNvPr id="4" name="Tape"/>
            <p:cNvSpPr>
              <a:spLocks/>
            </p:cNvSpPr>
            <p:nvPr/>
          </p:nvSpPr>
          <p:spPr>
            <a:xfrm rot="401918">
              <a:off x="6909157"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307369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5000" b="-5000"/>
          </a:stretch>
        </a:blipFill>
        <a:effectLst/>
      </p:bgPr>
    </p:bg>
    <p:spTree>
      <p:nvGrpSpPr>
        <p:cNvPr id="1" name=""/>
        <p:cNvGrpSpPr/>
        <p:nvPr/>
      </p:nvGrpSpPr>
      <p:grpSpPr>
        <a:xfrm>
          <a:off x="0" y="0"/>
          <a:ext cx="0" cy="0"/>
          <a:chOff x="0" y="0"/>
          <a:chExt cx="0" cy="0"/>
        </a:xfrm>
      </p:grpSpPr>
      <p:grpSp>
        <p:nvGrpSpPr>
          <p:cNvPr id="2" name="StickyNote"/>
          <p:cNvGrpSpPr/>
          <p:nvPr>
            <p:custDataLst>
              <p:custData r:id="rId1"/>
            </p:custDataLst>
          </p:nvPr>
        </p:nvGrpSpPr>
        <p:grpSpPr>
          <a:xfrm>
            <a:off x="2474913" y="2563926"/>
            <a:ext cx="4237172" cy="2222083"/>
            <a:chOff x="3886200" y="2629127"/>
            <a:chExt cx="4237172" cy="2222083"/>
          </a:xfrm>
        </p:grpSpPr>
        <p:sp>
          <p:nvSpPr>
            <p:cNvPr id="3" name="Content"/>
            <p:cNvSpPr>
              <a:spLocks/>
            </p:cNvSpPr>
            <p:nvPr/>
          </p:nvSpPr>
          <p:spPr>
            <a:xfrm>
              <a:off x="3886200" y="2743200"/>
              <a:ext cx="4237172" cy="210801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smtClean="0">
                  <a:solidFill>
                    <a:sysClr val="windowText" lastClr="000000"/>
                  </a:solidFill>
                  <a:latin typeface="Segoe UI" pitchFamily="34" charset="0"/>
                  <a:cs typeface="Segoe UI" pitchFamily="34" charset="0"/>
                </a:rPr>
                <a:t>Successful </a:t>
              </a:r>
              <a:r>
                <a:rPr lang="en-US" sz="1200" dirty="0" smtClean="0">
                  <a:solidFill>
                    <a:sysClr val="windowText" lastClr="000000"/>
                  </a:solidFill>
                  <a:latin typeface="Segoe UI" pitchFamily="34" charset="0"/>
                  <a:cs typeface="Segoe UI" pitchFamily="34" charset="0"/>
                </a:rPr>
                <a:t>loads are placed within a folder with todays date. Note that </a:t>
              </a:r>
              <a:r>
                <a:rPr lang="en-US" sz="1200" dirty="0" smtClean="0">
                  <a:solidFill>
                    <a:sysClr val="windowText" lastClr="000000"/>
                  </a:solidFill>
                  <a:latin typeface="Segoe UI" pitchFamily="34" charset="0"/>
                  <a:cs typeface="Segoe UI" pitchFamily="34" charset="0"/>
                </a:rPr>
                <a:t>anything loaded within a day will be overwritten!</a:t>
              </a:r>
              <a:endParaRPr lang="en-US" sz="1200" dirty="0">
                <a:solidFill>
                  <a:sysClr val="windowText" lastClr="000000"/>
                </a:solidFill>
                <a:latin typeface="Segoe UI" pitchFamily="34" charset="0"/>
                <a:cs typeface="Segoe UI" pitchFamily="34" charset="0"/>
              </a:endParaRPr>
            </a:p>
          </p:txBody>
        </p:sp>
        <p:sp>
          <p:nvSpPr>
            <p:cNvPr id="4" name="Tape"/>
            <p:cNvSpPr>
              <a:spLocks/>
            </p:cNvSpPr>
            <p:nvPr/>
          </p:nvSpPr>
          <p:spPr>
            <a:xfrm rot="401918">
              <a:off x="5722872"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3234659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Control xmlns="http://schemas.microsoft.com/VisualStudio/2011/storyboarding/control">
  <Id Name="System.Storyboarding.Annotation.StickyNote" Revision="1" Stencil="System.Storyboarding.Annotation" StencilVersion="0.1"/>
</Control>
</file>

<file path=customXml/item2.xml><?xml version="1.0" encoding="utf-8"?>
<Control xmlns="http://schemas.microsoft.com/VisualStudio/2011/storyboarding/control">
  <Id Name="System.Storyboarding.Annotation.StickyNote" Revision="1" Stencil="System.Storyboarding.Annotation" StencilVersion="0.1"/>
</Control>
</file>

<file path=customXml/item3.xml><?xml version="1.0" encoding="utf-8"?>
<Control xmlns="http://schemas.microsoft.com/VisualStudio/2011/storyboarding/control">
  <Id Name="System.Storyboarding.Annotation.StickyNote" Revision="1" Stencil="System.Storyboarding.Annotation" StencilVersion="0.1"/>
</Control>
</file>

<file path=customXml/item4.xml><?xml version="1.0" encoding="utf-8"?>
<Control xmlns="http://schemas.microsoft.com/VisualStudio/2011/storyboarding/control">
  <Id Name="System.Storyboarding.Annotation.StickyNote" Revision="1" Stencil="System.Storyboarding.Annotation" StencilVersion="0.1"/>
</Control>
</file>

<file path=customXml/item5.xml><?xml version="1.0" encoding="utf-8"?>
<Control xmlns="http://schemas.microsoft.com/VisualStudio/2011/storyboarding/control">
  <Id Name="System.Storyboarding.Annotation.StickyNote" Revision="1" Stencil="System.Storyboarding.Annotation" StencilVersion="0.1"/>
</Control>
</file>

<file path=customXml/item6.xml><?xml version="1.0" encoding="utf-8"?>
<Control xmlns="http://schemas.microsoft.com/VisualStudio/2011/storyboarding/control">
  <Id Name="System.Storyboarding.Annotation.StickyNote" Revision="1" Stencil="System.Storyboarding.Annotation" StencilVersion="0.1"/>
</Control>
</file>

<file path=customXml/item7.xml><?xml version="1.0" encoding="utf-8"?>
<Control xmlns="http://schemas.microsoft.com/VisualStudio/2011/storyboarding/control">
  <Id Name="System.Storyboarding.Annotation.StickyNote" Revision="1" Stencil="System.Storyboarding.Annotation" StencilVersion="0.1"/>
</Control>
</file>

<file path=customXml/item8.xml><?xml version="1.0" encoding="utf-8"?>
<Control xmlns="http://schemas.microsoft.com/VisualStudio/2011/storyboarding/control">
  <Id Name="System.Storyboarding.Annotation.StickyNote" Revision="1" Stencil="System.Storyboarding.Annotation" StencilVersion="0.1"/>
</Control>
</file>

<file path=customXml/itemProps1.xml><?xml version="1.0" encoding="utf-8"?>
<ds:datastoreItem xmlns:ds="http://schemas.openxmlformats.org/officeDocument/2006/customXml" ds:itemID="{1D33EDC0-331B-4AF0-8D8B-B4452D98438F}">
  <ds:schemaRefs>
    <ds:schemaRef ds:uri="http://schemas.microsoft.com/VisualStudio/2011/storyboarding/control"/>
  </ds:schemaRefs>
</ds:datastoreItem>
</file>

<file path=customXml/itemProps2.xml><?xml version="1.0" encoding="utf-8"?>
<ds:datastoreItem xmlns:ds="http://schemas.openxmlformats.org/officeDocument/2006/customXml" ds:itemID="{0522D081-F13D-458D-A251-B28EFE297636}">
  <ds:schemaRefs>
    <ds:schemaRef ds:uri="http://schemas.microsoft.com/VisualStudio/2011/storyboarding/control"/>
  </ds:schemaRefs>
</ds:datastoreItem>
</file>

<file path=customXml/itemProps3.xml><?xml version="1.0" encoding="utf-8"?>
<ds:datastoreItem xmlns:ds="http://schemas.openxmlformats.org/officeDocument/2006/customXml" ds:itemID="{1CBD1336-EBF2-489D-B531-967CFEC82263}">
  <ds:schemaRefs>
    <ds:schemaRef ds:uri="http://schemas.microsoft.com/VisualStudio/2011/storyboarding/control"/>
  </ds:schemaRefs>
</ds:datastoreItem>
</file>

<file path=customXml/itemProps4.xml><?xml version="1.0" encoding="utf-8"?>
<ds:datastoreItem xmlns:ds="http://schemas.openxmlformats.org/officeDocument/2006/customXml" ds:itemID="{0C1E7344-1867-4275-8AAF-A08DE95FE3A4}">
  <ds:schemaRefs>
    <ds:schemaRef ds:uri="http://schemas.microsoft.com/VisualStudio/2011/storyboarding/control"/>
  </ds:schemaRefs>
</ds:datastoreItem>
</file>

<file path=customXml/itemProps5.xml><?xml version="1.0" encoding="utf-8"?>
<ds:datastoreItem xmlns:ds="http://schemas.openxmlformats.org/officeDocument/2006/customXml" ds:itemID="{70AE34E4-ED16-4944-8B84-3D2645EDD131}">
  <ds:schemaRefs>
    <ds:schemaRef ds:uri="http://schemas.microsoft.com/VisualStudio/2011/storyboarding/control"/>
  </ds:schemaRefs>
</ds:datastoreItem>
</file>

<file path=customXml/itemProps6.xml><?xml version="1.0" encoding="utf-8"?>
<ds:datastoreItem xmlns:ds="http://schemas.openxmlformats.org/officeDocument/2006/customXml" ds:itemID="{3399A823-B3FF-4D47-AABE-6FD90CAC7871}">
  <ds:schemaRefs>
    <ds:schemaRef ds:uri="http://schemas.microsoft.com/VisualStudio/2011/storyboarding/control"/>
  </ds:schemaRefs>
</ds:datastoreItem>
</file>

<file path=customXml/itemProps7.xml><?xml version="1.0" encoding="utf-8"?>
<ds:datastoreItem xmlns:ds="http://schemas.openxmlformats.org/officeDocument/2006/customXml" ds:itemID="{5601A299-85A9-47C3-A0F5-1FAE15BC84F3}">
  <ds:schemaRefs>
    <ds:schemaRef ds:uri="http://schemas.microsoft.com/VisualStudio/2011/storyboarding/control"/>
  </ds:schemaRefs>
</ds:datastoreItem>
</file>

<file path=customXml/itemProps8.xml><?xml version="1.0" encoding="utf-8"?>
<ds:datastoreItem xmlns:ds="http://schemas.openxmlformats.org/officeDocument/2006/customXml" ds:itemID="{B917C418-7DF8-476C-8CEF-BE3F7FF657C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17</TotalTime>
  <Words>219</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Stacey</dc:creator>
  <cp:lastModifiedBy>Mark Stacey</cp:lastModifiedBy>
  <cp:revision>2</cp:revision>
  <dcterms:created xsi:type="dcterms:W3CDTF">2014-08-13T10:31:49Z</dcterms:created>
  <dcterms:modified xsi:type="dcterms:W3CDTF">2014-08-13T10:49:38Z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