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45B1-E8DD-46D1-B07D-72D81A242A4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292B-9268-4FD6-A1DC-38576CBC4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5" Type="http://schemas.openxmlformats.org/officeDocument/2006/relationships/image" Target="../media/image4.tmp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RE-intl.cloudapp.net:59594 - Remote Desktop Connec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6" name="MousePointer"/>
          <p:cNvSpPr/>
          <p:nvPr>
            <p:custDataLst>
              <p:custData r:id="rId1"/>
            </p:custDataLst>
          </p:nvPr>
        </p:nvSpPr>
        <p:spPr>
          <a:xfrm rot="20359169">
            <a:off x="4748471" y="28485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7" name="StickyNote"/>
          <p:cNvGrpSpPr/>
          <p:nvPr>
            <p:custDataLst>
              <p:custData r:id="rId2"/>
            </p:custDataLst>
          </p:nvPr>
        </p:nvGrpSpPr>
        <p:grpSpPr>
          <a:xfrm>
            <a:off x="9693274" y="2198801"/>
            <a:ext cx="1919605" cy="1961721"/>
            <a:chOff x="3886200" y="2629126"/>
            <a:chExt cx="1371600" cy="1485674"/>
          </a:xfrm>
        </p:grpSpPr>
        <p:sp>
          <p:nvSpPr>
            <p:cNvPr id="8" name="Content"/>
            <p:cNvSpPr>
              <a:spLocks/>
            </p:cNvSpPr>
            <p:nvPr/>
          </p:nvSpPr>
          <p:spPr>
            <a:xfrm>
              <a:off x="3886200" y="2715518"/>
              <a:ext cx="1371600" cy="139928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on the arrow next to the machine you want to add an endpoint to.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ape"/>
            <p:cNvSpPr>
              <a:spLocks/>
            </p:cNvSpPr>
            <p:nvPr/>
          </p:nvSpPr>
          <p:spPr>
            <a:xfrm rot="401918">
              <a:off x="4370566" y="2629126"/>
              <a:ext cx="402868" cy="163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1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E-intl.cloudapp.net:59594 - Remote Desktop Connec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5456911" y="16890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2"/>
            </p:custDataLst>
          </p:nvPr>
        </p:nvGrpSpPr>
        <p:grpSpPr>
          <a:xfrm>
            <a:off x="9250362" y="2640125"/>
            <a:ext cx="2575877" cy="2160474"/>
            <a:chOff x="3886200" y="2629127"/>
            <a:chExt cx="1371600" cy="1485673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07571"/>
              <a:ext cx="1371600" cy="14072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on endpoints and then click on add.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4421886" y="2629127"/>
              <a:ext cx="300226" cy="148152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6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C -0.00092 0.00278 -0.00183 -0.00393 -0.00261 0.00972 C -0.00326 0.02037 -0.00378 0.05046 -0.0043 0.07084 C -0.00664 0.15162 -0.00756 0.26736 -0.00886 0.41227 C -0.00925 0.50371 -0.00938 0.59144 -0.00938 0.6868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E-intl.cloudapp.net:59594 - Remote Desktop Connec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3794799" y="254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2"/>
            </p:custDataLst>
          </p:nvPr>
        </p:nvGrpSpPr>
        <p:grpSpPr>
          <a:xfrm>
            <a:off x="7178674" y="1543163"/>
            <a:ext cx="2209165" cy="1946797"/>
            <a:chOff x="3886200" y="2629127"/>
            <a:chExt cx="1371600" cy="1485674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16181"/>
              <a:ext cx="1371600" cy="139862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 add a standalone endpoint and then click the arrow at the bottom right of the page.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4396969" y="2629127"/>
              <a:ext cx="350063" cy="16441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C 0.04023 0.00208 0.08151 -0.00301 0.1207 0.00694 C 0.15078 0.01481 0.17526 0.0368 0.20234 0.05185 C 0.30989 0.11088 0.35521 0.1956 0.4164 0.30162 C 0.43476 0.36852 0.44505 0.43241 0.44505 0.5023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2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E-intl.cloudapp.net:59594 - Remote Desktop Connec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6264949" y="25129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MouseClick"/>
          <p:cNvSpPr/>
          <p:nvPr>
            <p:custDataLst>
              <p:custData r:id="rId2"/>
            </p:custDataLst>
          </p:nvPr>
        </p:nvSpPr>
        <p:spPr>
          <a:xfrm rot="20359169">
            <a:off x="6295111" y="43259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3"/>
            </p:custDataLst>
          </p:nvPr>
        </p:nvGrpSpPr>
        <p:grpSpPr>
          <a:xfrm>
            <a:off x="9190038" y="2228964"/>
            <a:ext cx="2651442" cy="2556396"/>
            <a:chOff x="3886200" y="2629127"/>
            <a:chExt cx="1371600" cy="1485673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695422"/>
              <a:ext cx="1371600" cy="141937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Fill out the details and then click on the tick at the bottom righ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 of the dialog to accept the settings. </a:t>
              </a:r>
            </a:p>
            <a:p>
              <a:r>
                <a:rPr lang="en-US" sz="1200" b="1" u="sng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NB: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The public and private port must have the same value.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426165" y="2629127"/>
              <a:ext cx="291670" cy="12520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5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C -0.00781 0.00023 -0.01588 -0.00046 -0.02344 0.00093 C -0.02929 0.00208 -0.03411 0.00532 -0.03932 0.00741 C -0.06015 0.0162 -0.06901 0.02847 -0.08086 0.04398 C -0.08437 0.0537 -0.08633 0.06296 -0.08633 0.0733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C 0.02213 0.00093 0.04479 -0.00139 0.0664 0.00324 C 0.08294 0.00695 0.09648 0.0176 0.11132 0.02477 C 0.17057 0.05301 0.19544 0.09329 0.22916 0.14398 C 0.23919 0.17593 0.24492 0.20672 0.24492 0.24005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E-intl.cloudapp.net:59594 - Remote Desktop Connec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192000" cy="6511941"/>
          </a:xfrm>
          <a:prstGeom prst="rect">
            <a:avLst/>
          </a:prstGeom>
        </p:spPr>
      </p:pic>
      <p:pic>
        <p:nvPicPr>
          <p:cNvPr id="4" name="Picture 3" descr="CARE-intl.cloudapp.net:59594 - Remote Desktop Connec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29"/>
            <a:ext cx="12984387" cy="6935168"/>
          </a:xfrm>
          <a:prstGeom prst="rect">
            <a:avLst/>
          </a:prstGeom>
        </p:spPr>
      </p:pic>
      <p:sp>
        <p:nvSpPr>
          <p:cNvPr id="5" name="MouseClick"/>
          <p:cNvSpPr/>
          <p:nvPr>
            <p:custDataLst>
              <p:custData r:id="rId1"/>
            </p:custDataLst>
          </p:nvPr>
        </p:nvSpPr>
        <p:spPr>
          <a:xfrm rot="20359169">
            <a:off x="4801273" y="39153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2"/>
            </p:custDataLst>
          </p:nvPr>
        </p:nvGrpSpPr>
        <p:grpSpPr>
          <a:xfrm>
            <a:off x="9890124" y="2503601"/>
            <a:ext cx="2301875" cy="2479882"/>
            <a:chOff x="3886200" y="2629125"/>
            <a:chExt cx="1371600" cy="1485674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3886200" y="2697466"/>
              <a:ext cx="1371600" cy="141733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Once the virtual machine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changes are complete, click on ok. At this point, you can either go back to the virtual machines or repeat the process to add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another endpoint.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>
              <a:spLocks/>
            </p:cNvSpPr>
            <p:nvPr/>
          </p:nvSpPr>
          <p:spPr>
            <a:xfrm rot="401918">
              <a:off x="4404018" y="2629125"/>
              <a:ext cx="335964" cy="12907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6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5039 0.00116 0.10208 -0.00185 0.1513 0.0044 C 0.18893 0.00926 0.21966 0.02292 0.25352 0.03241 C 0.38828 0.06921 0.44505 0.12199 0.52174 0.18819 C 0.54466 0.22986 0.55755 0.26991 0.55755 0.3134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78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C9532223-46B9-460C-81AC-D9FFA117347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9D9C5CC-80CF-4B5F-9FC2-486164CF180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111CAFB-2F8B-4259-BDAB-50CB8F5BC9E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98CEBC6-09FD-4C20-BDAE-433517EA7B7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B245528-A0ED-4FD0-98C0-F69687C342A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BA19BA1-4E0A-4F24-8E5A-73A30F850B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38D1137-1F54-449E-9E3F-719C4AD6EFB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2B822A9-9B2B-4CAC-85F7-5CD9E532336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D51285E-4E37-4826-98BE-5DC283715C1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96EA70-889F-4E62-BF57-C37C4700BB6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F7B5F6-2087-47AF-9513-C29E5DACFA6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5</cp:revision>
  <dcterms:created xsi:type="dcterms:W3CDTF">2014-04-22T12:02:12Z</dcterms:created>
  <dcterms:modified xsi:type="dcterms:W3CDTF">2014-04-22T12:30:07Z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