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4"/>
  </p:sldMasterIdLst>
  <p:sldIdLst>
    <p:sldId id="256" r:id="rId25"/>
    <p:sldId id="257" r:id="rId26"/>
    <p:sldId id="258" r:id="rId27"/>
    <p:sldId id="259" r:id="rId28"/>
    <p:sldId id="260" r:id="rId29"/>
    <p:sldId id="261" r:id="rId30"/>
    <p:sldId id="262" r:id="rId31"/>
    <p:sldId id="263" r:id="rId32"/>
    <p:sldId id="264" r:id="rId33"/>
    <p:sldId id="265" r:id="rId34"/>
    <p:sldId id="26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4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customXml" Target="../customXml/item21.xml"/><Relationship Id="rId34" Type="http://schemas.openxmlformats.org/officeDocument/2006/relationships/slide" Target="slides/slide10.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5.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Master" Target="slideMasters/slideMaster1.xml"/><Relationship Id="rId32" Type="http://schemas.openxmlformats.org/officeDocument/2006/relationships/slide" Target="slides/slide8.xml"/><Relationship Id="rId37"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4.xml"/><Relationship Id="rId36"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7.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60D266-30E2-4450-9650-A6D33445BFE5}" type="datetimeFigureOut">
              <a:rPr lang="en-US" smtClean="0"/>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3751256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0D266-30E2-4450-9650-A6D33445BFE5}" type="datetimeFigureOut">
              <a:rPr lang="en-US" smtClean="0"/>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412447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0D266-30E2-4450-9650-A6D33445BFE5}" type="datetimeFigureOut">
              <a:rPr lang="en-US" smtClean="0"/>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236411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0D266-30E2-4450-9650-A6D33445BFE5}" type="datetimeFigureOut">
              <a:rPr lang="en-US" smtClean="0"/>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660871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0D266-30E2-4450-9650-A6D33445BFE5}" type="datetimeFigureOut">
              <a:rPr lang="en-US" smtClean="0"/>
              <a:t>4/22/2014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424484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60D266-30E2-4450-9650-A6D33445BFE5}" type="datetimeFigureOut">
              <a:rPr lang="en-US" smtClean="0"/>
              <a:t>4/22/2014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162690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60D266-30E2-4450-9650-A6D33445BFE5}" type="datetimeFigureOut">
              <a:rPr lang="en-US" smtClean="0"/>
              <a:t>4/22/2014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338318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60D266-30E2-4450-9650-A6D33445BFE5}" type="datetimeFigureOut">
              <a:rPr lang="en-US" smtClean="0"/>
              <a:t>4/22/2014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165979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0D266-30E2-4450-9650-A6D33445BFE5}" type="datetimeFigureOut">
              <a:rPr lang="en-US" smtClean="0"/>
              <a:t>4/22/2014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954992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0D266-30E2-4450-9650-A6D33445BFE5}" type="datetimeFigureOut">
              <a:rPr lang="en-US" smtClean="0"/>
              <a:t>4/22/2014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423198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0D266-30E2-4450-9650-A6D33445BFE5}" type="datetimeFigureOut">
              <a:rPr lang="en-US" smtClean="0"/>
              <a:t>4/22/2014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67572-964E-4646-9D6C-7C65D7882201}" type="slidenum">
              <a:rPr lang="en-US" smtClean="0"/>
              <a:t>‹#›</a:t>
            </a:fld>
            <a:endParaRPr lang="en-US"/>
          </a:p>
        </p:txBody>
      </p:sp>
    </p:spTree>
    <p:extLst>
      <p:ext uri="{BB962C8B-B14F-4D97-AF65-F5344CB8AC3E}">
        <p14:creationId xmlns:p14="http://schemas.microsoft.com/office/powerpoint/2010/main" val="3655378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0D266-30E2-4450-9650-A6D33445BFE5}" type="datetimeFigureOut">
              <a:rPr lang="en-US" smtClean="0"/>
              <a:t>4/22/2014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67572-964E-4646-9D6C-7C65D7882201}" type="slidenum">
              <a:rPr lang="en-US" smtClean="0"/>
              <a:t>‹#›</a:t>
            </a:fld>
            <a:endParaRPr lang="en-US"/>
          </a:p>
        </p:txBody>
      </p:sp>
    </p:spTree>
    <p:extLst>
      <p:ext uri="{BB962C8B-B14F-4D97-AF65-F5344CB8AC3E}">
        <p14:creationId xmlns:p14="http://schemas.microsoft.com/office/powerpoint/2010/main" val="2596629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customXml/item3.xml"/><Relationship Id="rId2" Type="http://schemas.openxmlformats.org/officeDocument/2006/relationships/customXml" Target="../../customXml/item2.xml"/><Relationship Id="rId1" Type="http://schemas.openxmlformats.org/officeDocument/2006/relationships/customXml" Target="../../customXml/item1.xml"/><Relationship Id="rId5" Type="http://schemas.openxmlformats.org/officeDocument/2006/relationships/image" Target="../media/image1.tmp"/><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customXml/item22.xml"/><Relationship Id="rId2" Type="http://schemas.openxmlformats.org/officeDocument/2006/relationships/customXml" Target="../../customXml/item21.xml"/><Relationship Id="rId1" Type="http://schemas.openxmlformats.org/officeDocument/2006/relationships/customXml" Target="../../customXml/item20.xml"/><Relationship Id="rId6" Type="http://schemas.openxmlformats.org/officeDocument/2006/relationships/image" Target="../media/image11.tmp"/><Relationship Id="rId5" Type="http://schemas.openxmlformats.org/officeDocument/2006/relationships/slideLayout" Target="../slideLayouts/slideLayout7.xml"/><Relationship Id="rId4" Type="http://schemas.openxmlformats.org/officeDocument/2006/relationships/customXml" Target="../../customXml/item23.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ustomXml" Target="../../customXml/item5.xml"/><Relationship Id="rId1" Type="http://schemas.openxmlformats.org/officeDocument/2006/relationships/customXml" Target="../../customXml/item4.xml"/><Relationship Id="rId4" Type="http://schemas.openxmlformats.org/officeDocument/2006/relationships/image" Target="../media/image2.tmp"/></Relationships>
</file>

<file path=ppt/slides/_rels/slide3.xml.rels><?xml version="1.0" encoding="UTF-8" standalone="yes"?>
<Relationships xmlns="http://schemas.openxmlformats.org/package/2006/relationships"><Relationship Id="rId3" Type="http://schemas.openxmlformats.org/officeDocument/2006/relationships/customXml" Target="../../customXml/item8.xml"/><Relationship Id="rId2" Type="http://schemas.openxmlformats.org/officeDocument/2006/relationships/customXml" Target="../../customXml/item7.xml"/><Relationship Id="rId1" Type="http://schemas.openxmlformats.org/officeDocument/2006/relationships/customXml" Target="../../customXml/item6.xml"/><Relationship Id="rId5" Type="http://schemas.openxmlformats.org/officeDocument/2006/relationships/image" Target="../media/image3.tmp"/><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ustomXml" Target="../../customXml/item10.xml"/><Relationship Id="rId1" Type="http://schemas.openxmlformats.org/officeDocument/2006/relationships/customXml" Target="../../customXml/item9.xml"/><Relationship Id="rId4" Type="http://schemas.openxmlformats.org/officeDocument/2006/relationships/image" Target="../media/image4.tmp"/></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ustomXml" Target="../../customXml/item12.xml"/><Relationship Id="rId1" Type="http://schemas.openxmlformats.org/officeDocument/2006/relationships/customXml" Target="../../customXml/item11.xml"/><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3" Type="http://schemas.openxmlformats.org/officeDocument/2006/relationships/customXml" Target="../../customXml/item15.xml"/><Relationship Id="rId2" Type="http://schemas.openxmlformats.org/officeDocument/2006/relationships/customXml" Target="../../customXml/item14.xml"/><Relationship Id="rId1" Type="http://schemas.openxmlformats.org/officeDocument/2006/relationships/customXml" Target="../../customXml/item13.xml"/><Relationship Id="rId6" Type="http://schemas.openxmlformats.org/officeDocument/2006/relationships/image" Target="../media/image7.tmp"/><Relationship Id="rId5" Type="http://schemas.openxmlformats.org/officeDocument/2006/relationships/image" Target="../media/image6.tmp"/><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ustomXml" Target="../../customXml/item17.xml"/><Relationship Id="rId1" Type="http://schemas.openxmlformats.org/officeDocument/2006/relationships/customXml" Target="../../customXml/item16.xml"/><Relationship Id="rId4" Type="http://schemas.openxmlformats.org/officeDocument/2006/relationships/image" Target="../media/image9.tmp"/></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ustomXml" Target="../../customXml/item19.xml"/><Relationship Id="rId1" Type="http://schemas.openxmlformats.org/officeDocument/2006/relationships/customXml" Target="../../customXml/item18.xml"/><Relationship Id="rId4" Type="http://schemas.openxmlformats.org/officeDocument/2006/relationships/image" Target="../media/image10.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descr="CARE-intl.cloudapp.net:59594 - Remote Desktop Connec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73029"/>
            <a:ext cx="12984387" cy="6935168"/>
          </a:xfrm>
          <a:prstGeom prst="rect">
            <a:avLst/>
          </a:prstGeom>
        </p:spPr>
      </p:pic>
      <p:sp>
        <p:nvSpPr>
          <p:cNvPr id="5" name="MouseClick"/>
          <p:cNvSpPr/>
          <p:nvPr>
            <p:custDataLst>
              <p:custData r:id="rId1"/>
            </p:custDataLst>
          </p:nvPr>
        </p:nvSpPr>
        <p:spPr>
          <a:xfrm rot="20359169">
            <a:off x="808711" y="25272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6" name="MouseClick"/>
          <p:cNvSpPr/>
          <p:nvPr>
            <p:custDataLst>
              <p:custData r:id="rId2"/>
            </p:custDataLst>
          </p:nvPr>
        </p:nvSpPr>
        <p:spPr>
          <a:xfrm rot="20359169">
            <a:off x="1508799" y="26796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7" name="StickyNote"/>
          <p:cNvGrpSpPr/>
          <p:nvPr>
            <p:custDataLst>
              <p:custData r:id="rId3"/>
            </p:custDataLst>
          </p:nvPr>
        </p:nvGrpSpPr>
        <p:grpSpPr>
          <a:xfrm>
            <a:off x="8153400" y="2182926"/>
            <a:ext cx="2568672" cy="2465274"/>
            <a:chOff x="3886200" y="2629126"/>
            <a:chExt cx="1371600" cy="1485673"/>
          </a:xfrm>
        </p:grpSpPr>
        <p:sp>
          <p:nvSpPr>
            <p:cNvPr id="8" name="Content"/>
            <p:cNvSpPr>
              <a:spLocks/>
            </p:cNvSpPr>
            <p:nvPr/>
          </p:nvSpPr>
          <p:spPr>
            <a:xfrm>
              <a:off x="3886200" y="2697871"/>
              <a:ext cx="1371600" cy="1416928"/>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Right click on Application pools and from the menu select “Add Application pool”.</a:t>
              </a:r>
              <a:endParaRPr lang="en-US" sz="1200" dirty="0">
                <a:solidFill>
                  <a:sysClr val="windowText" lastClr="000000"/>
                </a:solidFill>
                <a:latin typeface="Segoe UI" pitchFamily="34" charset="0"/>
                <a:cs typeface="Segoe UI" pitchFamily="34" charset="0"/>
              </a:endParaRPr>
            </a:p>
          </p:txBody>
        </p:sp>
        <p:sp>
          <p:nvSpPr>
            <p:cNvPr id="9" name="Tape"/>
            <p:cNvSpPr>
              <a:spLocks/>
            </p:cNvSpPr>
            <p:nvPr/>
          </p:nvSpPr>
          <p:spPr>
            <a:xfrm rot="401918">
              <a:off x="4421466" y="2629126"/>
              <a:ext cx="301069" cy="129835"/>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33978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95833E-6 -4.07407E-6 C 0.00468 -4.07407E-6 0.0095 -0.00023 0.01419 -4.07407E-6 C 0.0177 0.00024 0.02057 0.00093 0.02382 0.00116 C 0.03645 0.00278 0.04179 0.0051 0.04908 0.00787 C 0.05117 0.00973 0.05247 0.01135 0.05247 0.01343 " pathEditMode="relative" rAng="0" ptsTypes="AAAAA">
                                      <p:cBhvr>
                                        <p:cTn id="6" dur="2000" fill="hold"/>
                                        <p:tgtEl>
                                          <p:spTgt spid="5"/>
                                        </p:tgtEl>
                                        <p:attrNameLst>
                                          <p:attrName>ppt_x</p:attrName>
                                          <p:attrName>ppt_y</p:attrName>
                                        </p:attrNameLst>
                                      </p:cBhvr>
                                      <p:rCtr x="2617" y="6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5"/>
                                        </p:tgtEl>
                                        <p:attrNameLst>
                                          <p:attrName>ppt_w</p:attrName>
                                        </p:attrNameLst>
                                      </p:cBhvr>
                                      <p:tavLst>
                                        <p:tav tm="0">
                                          <p:val>
                                            <p:strVal val="ppt_w"/>
                                          </p:val>
                                        </p:tav>
                                        <p:tav tm="100000">
                                          <p:val>
                                            <p:fltVal val="0"/>
                                          </p:val>
                                        </p:tav>
                                      </p:tavLst>
                                    </p:anim>
                                    <p:anim calcmode="lin" valueType="num">
                                      <p:cBhvr>
                                        <p:cTn id="10" dur="100"/>
                                        <p:tgtEl>
                                          <p:spTgt spid="5"/>
                                        </p:tgtEl>
                                        <p:attrNameLst>
                                          <p:attrName>ppt_h</p:attrName>
                                        </p:attrNameLst>
                                      </p:cBhvr>
                                      <p:tavLst>
                                        <p:tav tm="0">
                                          <p:val>
                                            <p:strVal val="ppt_h"/>
                                          </p:val>
                                        </p:tav>
                                        <p:tav tm="100000">
                                          <p:val>
                                            <p:fltVal val="0"/>
                                          </p:val>
                                        </p:tav>
                                      </p:tavLst>
                                    </p:anim>
                                    <p:set>
                                      <p:cBhvr>
                                        <p:cTn id="11" dur="1" fill="hold">
                                          <p:stCondLst>
                                            <p:cond delay="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00495 -0.00879 C 0.00533 -0.00879 0.01614 -0.00903 0.02617 -0.00856 C 0.03398 -0.00833 0.04036 -0.00717 0.04739 -0.00671 C 0.07513 -0.00393 0.08684 -0.00023 0.10273 0.0044 C 0.10742 0.00741 0.11015 0.01019 0.11015 0.01343 " pathEditMode="relative" rAng="0" ptsTypes="AAAAA">
                                      <p:cBhvr>
                                        <p:cTn id="15" dur="2000" fill="hold"/>
                                        <p:tgtEl>
                                          <p:spTgt spid="6"/>
                                        </p:tgtEl>
                                        <p:attrNameLst>
                                          <p:attrName>ppt_x</p:attrName>
                                          <p:attrName>ppt_y</p:attrName>
                                        </p:attrNameLst>
                                      </p:cBhvr>
                                      <p:rCtr x="5755" y="1111"/>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6"/>
                                        </p:tgtEl>
                                        <p:attrNameLst>
                                          <p:attrName>ppt_w</p:attrName>
                                        </p:attrNameLst>
                                      </p:cBhvr>
                                      <p:tavLst>
                                        <p:tav tm="0">
                                          <p:val>
                                            <p:strVal val="ppt_w"/>
                                          </p:val>
                                        </p:tav>
                                        <p:tav tm="100000">
                                          <p:val>
                                            <p:fltVal val="0"/>
                                          </p:val>
                                        </p:tav>
                                      </p:tavLst>
                                    </p:anim>
                                    <p:anim calcmode="lin" valueType="num">
                                      <p:cBhvr>
                                        <p:cTn id="19" dur="100"/>
                                        <p:tgtEl>
                                          <p:spTgt spid="6"/>
                                        </p:tgtEl>
                                        <p:attrNameLst>
                                          <p:attrName>ppt_h</p:attrName>
                                        </p:attrNameLst>
                                      </p:cBhvr>
                                      <p:tavLst>
                                        <p:tav tm="0">
                                          <p:val>
                                            <p:strVal val="ppt_h"/>
                                          </p:val>
                                        </p:tav>
                                        <p:tav tm="100000">
                                          <p:val>
                                            <p:fltVal val="0"/>
                                          </p:val>
                                        </p:tav>
                                      </p:tavLst>
                                    </p:anim>
                                    <p:set>
                                      <p:cBhvr>
                                        <p:cTn id="20" dur="1" fill="hold">
                                          <p:stCondLst>
                                            <p:cond delay="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RE-intl.cloudapp.net:59594 - Remote Desktop Connectio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73029"/>
            <a:ext cx="12984387" cy="6935168"/>
          </a:xfrm>
          <a:prstGeom prst="rect">
            <a:avLst/>
          </a:prstGeom>
        </p:spPr>
      </p:pic>
      <p:sp>
        <p:nvSpPr>
          <p:cNvPr id="3" name="MouseClick"/>
          <p:cNvSpPr/>
          <p:nvPr>
            <p:custDataLst>
              <p:custData r:id="rId1"/>
            </p:custDataLst>
          </p:nvPr>
        </p:nvSpPr>
        <p:spPr>
          <a:xfrm rot="20359169">
            <a:off x="3947199" y="14001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4" name="MouseClick"/>
          <p:cNvSpPr/>
          <p:nvPr>
            <p:custDataLst>
              <p:custData r:id="rId2"/>
            </p:custDataLst>
          </p:nvPr>
        </p:nvSpPr>
        <p:spPr>
          <a:xfrm rot="20359169">
            <a:off x="4344074" y="26034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5" name="MouseClick"/>
          <p:cNvSpPr/>
          <p:nvPr>
            <p:custDataLst>
              <p:custData r:id="rId3"/>
            </p:custDataLst>
          </p:nvPr>
        </p:nvSpPr>
        <p:spPr>
          <a:xfrm rot="20359169">
            <a:off x="5029874" y="39909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6" name="StickyNote"/>
          <p:cNvGrpSpPr/>
          <p:nvPr>
            <p:custDataLst>
              <p:custData r:id="rId4"/>
            </p:custDataLst>
          </p:nvPr>
        </p:nvGrpSpPr>
        <p:grpSpPr>
          <a:xfrm>
            <a:off x="8670924" y="1711440"/>
            <a:ext cx="2820035" cy="2952001"/>
            <a:chOff x="3886200" y="2629127"/>
            <a:chExt cx="1371600" cy="1485673"/>
          </a:xfrm>
        </p:grpSpPr>
        <p:sp>
          <p:nvSpPr>
            <p:cNvPr id="7" name="Content"/>
            <p:cNvSpPr>
              <a:spLocks/>
            </p:cNvSpPr>
            <p:nvPr/>
          </p:nvSpPr>
          <p:spPr>
            <a:xfrm>
              <a:off x="3886200" y="2686537"/>
              <a:ext cx="1371600" cy="1428263"/>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Provide the site name and if the application pool name is different, change it by clicking on the select button. Afterwards, provide the physical path, test the settings and then provide the port for the site and the host name then click ok.</a:t>
              </a:r>
            </a:p>
            <a:p>
              <a:r>
                <a:rPr lang="en-US" sz="1200" b="1" u="sng" dirty="0" smtClean="0">
                  <a:solidFill>
                    <a:sysClr val="windowText" lastClr="000000"/>
                  </a:solidFill>
                  <a:latin typeface="Segoe UI" pitchFamily="34" charset="0"/>
                  <a:cs typeface="Segoe UI" pitchFamily="34" charset="0"/>
                </a:rPr>
                <a:t>NB:</a:t>
              </a:r>
              <a:r>
                <a:rPr lang="en-US" sz="1200" dirty="0" smtClean="0">
                  <a:solidFill>
                    <a:sysClr val="windowText" lastClr="000000"/>
                  </a:solidFill>
                  <a:latin typeface="Segoe UI" pitchFamily="34" charset="0"/>
                  <a:cs typeface="Segoe UI" pitchFamily="34" charset="0"/>
                </a:rPr>
                <a:t> The physical path should point to an already </a:t>
              </a:r>
              <a:r>
                <a:rPr lang="en-US" sz="1200" smtClean="0">
                  <a:solidFill>
                    <a:sysClr val="windowText" lastClr="000000"/>
                  </a:solidFill>
                  <a:latin typeface="Segoe UI" pitchFamily="34" charset="0"/>
                  <a:cs typeface="Segoe UI" pitchFamily="34" charset="0"/>
                </a:rPr>
                <a:t>existing directory.</a:t>
              </a:r>
              <a:endParaRPr lang="en-US" sz="1200" dirty="0">
                <a:solidFill>
                  <a:sysClr val="windowText" lastClr="000000"/>
                </a:solidFill>
                <a:latin typeface="Segoe UI" pitchFamily="34" charset="0"/>
                <a:cs typeface="Segoe UI" pitchFamily="34" charset="0"/>
              </a:endParaRPr>
            </a:p>
          </p:txBody>
        </p:sp>
        <p:sp>
          <p:nvSpPr>
            <p:cNvPr id="8" name="Tape"/>
            <p:cNvSpPr>
              <a:spLocks/>
            </p:cNvSpPr>
            <p:nvPr/>
          </p:nvSpPr>
          <p:spPr>
            <a:xfrm rot="401918">
              <a:off x="4434883" y="2629127"/>
              <a:ext cx="274233" cy="108428"/>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27485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08333E-6 -2.22222E-6 C 0.00859 0.00023 0.01758 -0.00069 0.02604 0.00139 C 0.03255 0.00301 0.03789 0.00741 0.04375 0.01042 C 0.06706 0.02246 0.07682 0.03982 0.0901 0.06134 C 0.09414 0.075 0.09635 0.08797 0.09635 0.10232 " pathEditMode="relative" rAng="0" ptsTypes="AAAAA">
                                      <p:cBhvr>
                                        <p:cTn id="6" dur="2000" fill="hold"/>
                                        <p:tgtEl>
                                          <p:spTgt spid="3"/>
                                        </p:tgtEl>
                                        <p:attrNameLst>
                                          <p:attrName>ppt_x</p:attrName>
                                          <p:attrName>ppt_y</p:attrName>
                                        </p:attrNameLst>
                                      </p:cBhvr>
                                      <p:rCtr x="4818" y="5116"/>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3"/>
                                        </p:tgtEl>
                                        <p:attrNameLst>
                                          <p:attrName>ppt_w</p:attrName>
                                        </p:attrNameLst>
                                      </p:cBhvr>
                                      <p:tavLst>
                                        <p:tav tm="0">
                                          <p:val>
                                            <p:strVal val="ppt_w"/>
                                          </p:val>
                                        </p:tav>
                                        <p:tav tm="100000">
                                          <p:val>
                                            <p:fltVal val="0"/>
                                          </p:val>
                                        </p:tav>
                                      </p:tavLst>
                                    </p:anim>
                                    <p:anim calcmode="lin" valueType="num">
                                      <p:cBhvr>
                                        <p:cTn id="10" dur="100"/>
                                        <p:tgtEl>
                                          <p:spTgt spid="3"/>
                                        </p:tgtEl>
                                        <p:attrNameLst>
                                          <p:attrName>ppt_h</p:attrName>
                                        </p:attrNameLst>
                                      </p:cBhvr>
                                      <p:tavLst>
                                        <p:tav tm="0">
                                          <p:val>
                                            <p:strVal val="ppt_h"/>
                                          </p:val>
                                        </p:tav>
                                        <p:tav tm="100000">
                                          <p:val>
                                            <p:fltVal val="0"/>
                                          </p:val>
                                        </p:tav>
                                      </p:tavLst>
                                    </p:anim>
                                    <p:set>
                                      <p:cBhvr>
                                        <p:cTn id="11" dur="1" fill="hold">
                                          <p:stCondLst>
                                            <p:cond delay="99"/>
                                          </p:stCondLst>
                                        </p:cTn>
                                        <p:tgtEl>
                                          <p:spTgt spid="3"/>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5.55112E-17 4.81481E-6 C 0.01615 0.00046 0.03268 -0.00093 0.04844 0.00162 C 0.06055 0.0037 0.07044 0.00925 0.08125 0.01296 C 0.12448 0.028 0.14271 0.0493 0.16719 0.07615 C 0.17461 0.09305 0.17878 0.10902 0.17878 0.12685 " pathEditMode="relative" rAng="0" ptsTypes="AAAAA">
                                      <p:cBhvr>
                                        <p:cTn id="15" dur="2000" fill="hold"/>
                                        <p:tgtEl>
                                          <p:spTgt spid="4"/>
                                        </p:tgtEl>
                                        <p:attrNameLst>
                                          <p:attrName>ppt_x</p:attrName>
                                          <p:attrName>ppt_y</p:attrName>
                                        </p:attrNameLst>
                                      </p:cBhvr>
                                      <p:rCtr x="8932" y="6343"/>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4"/>
                                        </p:tgtEl>
                                        <p:attrNameLst>
                                          <p:attrName>ppt_w</p:attrName>
                                        </p:attrNameLst>
                                      </p:cBhvr>
                                      <p:tavLst>
                                        <p:tav tm="0">
                                          <p:val>
                                            <p:strVal val="ppt_w"/>
                                          </p:val>
                                        </p:tav>
                                        <p:tav tm="100000">
                                          <p:val>
                                            <p:fltVal val="0"/>
                                          </p:val>
                                        </p:tav>
                                      </p:tavLst>
                                    </p:anim>
                                    <p:anim calcmode="lin" valueType="num">
                                      <p:cBhvr>
                                        <p:cTn id="19" dur="100"/>
                                        <p:tgtEl>
                                          <p:spTgt spid="4"/>
                                        </p:tgtEl>
                                        <p:attrNameLst>
                                          <p:attrName>ppt_h</p:attrName>
                                        </p:attrNameLst>
                                      </p:cBhvr>
                                      <p:tavLst>
                                        <p:tav tm="0">
                                          <p:val>
                                            <p:strVal val="ppt_h"/>
                                          </p:val>
                                        </p:tav>
                                        <p:tav tm="100000">
                                          <p:val>
                                            <p:fltVal val="0"/>
                                          </p:val>
                                        </p:tav>
                                      </p:tavLst>
                                    </p:anim>
                                    <p:set>
                                      <p:cBhvr>
                                        <p:cTn id="20" dur="1" fill="hold">
                                          <p:stCondLst>
                                            <p:cond delay="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0 1.11022E-16 C 0.01302 0.00116 0.02656 -0.00162 0.03932 0.0037 C 0.04909 0.0081 0.05703 0.01991 0.06589 0.02824 C 0.10091 0.06019 0.11576 0.10648 0.13568 0.16412 C 0.14167 0.20046 0.14505 0.23542 0.14505 0.27338 " pathEditMode="relative" rAng="0" ptsTypes="AAAAA">
                                      <p:cBhvr>
                                        <p:cTn id="24" dur="2000" fill="hold"/>
                                        <p:tgtEl>
                                          <p:spTgt spid="5"/>
                                        </p:tgtEl>
                                        <p:attrNameLst>
                                          <p:attrName>ppt_x</p:attrName>
                                          <p:attrName>ppt_y</p:attrName>
                                        </p:attrNameLst>
                                      </p:cBhvr>
                                      <p:rCtr x="7253" y="13657"/>
                                    </p:animMotion>
                                  </p:childTnLst>
                                </p:cTn>
                              </p:par>
                            </p:childTnLst>
                          </p:cTn>
                        </p:par>
                        <p:par>
                          <p:cTn id="25" fill="hold">
                            <p:stCondLst>
                              <p:cond delay="2000"/>
                            </p:stCondLst>
                            <p:childTnLst>
                              <p:par>
                                <p:cTn id="26" presetID="23" presetClass="exit" presetSubtype="32" fill="remove" grpId="1" nodeType="afterEffect">
                                  <p:stCondLst>
                                    <p:cond delay="0"/>
                                  </p:stCondLst>
                                  <p:childTnLst>
                                    <p:anim calcmode="lin" valueType="num">
                                      <p:cBhvr>
                                        <p:cTn id="27" dur="100"/>
                                        <p:tgtEl>
                                          <p:spTgt spid="5"/>
                                        </p:tgtEl>
                                        <p:attrNameLst>
                                          <p:attrName>ppt_w</p:attrName>
                                        </p:attrNameLst>
                                      </p:cBhvr>
                                      <p:tavLst>
                                        <p:tav tm="0">
                                          <p:val>
                                            <p:strVal val="ppt_w"/>
                                          </p:val>
                                        </p:tav>
                                        <p:tav tm="100000">
                                          <p:val>
                                            <p:fltVal val="0"/>
                                          </p:val>
                                        </p:tav>
                                      </p:tavLst>
                                    </p:anim>
                                    <p:anim calcmode="lin" valueType="num">
                                      <p:cBhvr>
                                        <p:cTn id="28" dur="100"/>
                                        <p:tgtEl>
                                          <p:spTgt spid="5"/>
                                        </p:tgtEl>
                                        <p:attrNameLst>
                                          <p:attrName>ppt_h</p:attrName>
                                        </p:attrNameLst>
                                      </p:cBhvr>
                                      <p:tavLst>
                                        <p:tav tm="0">
                                          <p:val>
                                            <p:strVal val="ppt_h"/>
                                          </p:val>
                                        </p:tav>
                                        <p:tav tm="100000">
                                          <p:val>
                                            <p:fltVal val="0"/>
                                          </p:val>
                                        </p:tav>
                                      </p:tavLst>
                                    </p:anim>
                                    <p:set>
                                      <p:cBhvr>
                                        <p:cTn id="29" dur="1" fill="hold">
                                          <p:stCondLst>
                                            <p:cond delay="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RE-intl.cloudapp.net:59594 - Remote Desktop Connec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029"/>
            <a:ext cx="12984387" cy="6935168"/>
          </a:xfrm>
          <a:prstGeom prst="rect">
            <a:avLst/>
          </a:prstGeom>
        </p:spPr>
      </p:pic>
    </p:spTree>
    <p:extLst>
      <p:ext uri="{BB962C8B-B14F-4D97-AF65-F5344CB8AC3E}">
        <p14:creationId xmlns:p14="http://schemas.microsoft.com/office/powerpoint/2010/main" val="2567748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RE-intl.cloudapp.net:59594 - Remote Desktop Connecti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3029"/>
            <a:ext cx="12984387" cy="6935168"/>
          </a:xfrm>
          <a:prstGeom prst="rect">
            <a:avLst/>
          </a:prstGeom>
        </p:spPr>
      </p:pic>
      <p:sp>
        <p:nvSpPr>
          <p:cNvPr id="3" name="MouseClick"/>
          <p:cNvSpPr/>
          <p:nvPr>
            <p:custDataLst>
              <p:custData r:id="rId1"/>
            </p:custDataLst>
          </p:nvPr>
        </p:nvSpPr>
        <p:spPr>
          <a:xfrm rot="20359169">
            <a:off x="4664749" y="2801915"/>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4" name="StickyNote"/>
          <p:cNvGrpSpPr/>
          <p:nvPr>
            <p:custDataLst>
              <p:custData r:id="rId2"/>
            </p:custDataLst>
          </p:nvPr>
        </p:nvGrpSpPr>
        <p:grpSpPr>
          <a:xfrm>
            <a:off x="8564562" y="1787638"/>
            <a:ext cx="3246437" cy="3195844"/>
            <a:chOff x="3886200" y="2629126"/>
            <a:chExt cx="1371600" cy="1485674"/>
          </a:xfrm>
        </p:grpSpPr>
        <p:sp>
          <p:nvSpPr>
            <p:cNvPr id="5" name="Content"/>
            <p:cNvSpPr>
              <a:spLocks/>
            </p:cNvSpPr>
            <p:nvPr/>
          </p:nvSpPr>
          <p:spPr>
            <a:xfrm>
              <a:off x="3886200" y="2682157"/>
              <a:ext cx="1371600" cy="1432643"/>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Provide a name for the application pool and click ok to create it. </a:t>
              </a:r>
              <a:r>
                <a:rPr lang="en-US" sz="1200" dirty="0" smtClean="0">
                  <a:solidFill>
                    <a:sysClr val="windowText" lastClr="000000"/>
                  </a:solidFill>
                  <a:latin typeface="Segoe UI" pitchFamily="34" charset="0"/>
                  <a:cs typeface="Segoe UI" pitchFamily="34" charset="0"/>
                </a:rPr>
                <a:t>Depending on the requirements the .NET Framework and managed pipeline mode can be changed, but in most cases and more so for Meerkat, we use the defaults.</a:t>
              </a:r>
              <a:endParaRPr lang="en-US" sz="1200" dirty="0">
                <a:solidFill>
                  <a:sysClr val="windowText" lastClr="000000"/>
                </a:solidFill>
                <a:latin typeface="Segoe UI" pitchFamily="34" charset="0"/>
                <a:cs typeface="Segoe UI" pitchFamily="34" charset="0"/>
              </a:endParaRPr>
            </a:p>
          </p:txBody>
        </p:sp>
        <p:sp>
          <p:nvSpPr>
            <p:cNvPr id="6" name="Tape"/>
            <p:cNvSpPr>
              <a:spLocks/>
            </p:cNvSpPr>
            <p:nvPr/>
          </p:nvSpPr>
          <p:spPr>
            <a:xfrm rot="401918">
              <a:off x="4452893" y="2629126"/>
              <a:ext cx="238214" cy="100155"/>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206524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08333E-6 -3.7037E-7 C 0.00508 0.00093 0.01029 -0.00139 0.01524 0.00324 C 0.01901 0.00694 0.02214 0.01736 0.02552 0.02454 C 0.03906 0.05232 0.04479 0.09259 0.05261 0.14259 C 0.05495 0.17431 0.05625 0.20463 0.05625 0.23773 " pathEditMode="relative" rAng="0" ptsTypes="AAAAA">
                                      <p:cBhvr>
                                        <p:cTn id="6" dur="2000" fill="hold"/>
                                        <p:tgtEl>
                                          <p:spTgt spid="3"/>
                                        </p:tgtEl>
                                        <p:attrNameLst>
                                          <p:attrName>ppt_x</p:attrName>
                                          <p:attrName>ppt_y</p:attrName>
                                        </p:attrNameLst>
                                      </p:cBhvr>
                                      <p:rCtr x="2812" y="11875"/>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3"/>
                                        </p:tgtEl>
                                        <p:attrNameLst>
                                          <p:attrName>ppt_w</p:attrName>
                                        </p:attrNameLst>
                                      </p:cBhvr>
                                      <p:tavLst>
                                        <p:tav tm="0">
                                          <p:val>
                                            <p:strVal val="ppt_w"/>
                                          </p:val>
                                        </p:tav>
                                        <p:tav tm="100000">
                                          <p:val>
                                            <p:fltVal val="0"/>
                                          </p:val>
                                        </p:tav>
                                      </p:tavLst>
                                    </p:anim>
                                    <p:anim calcmode="lin" valueType="num">
                                      <p:cBhvr>
                                        <p:cTn id="10" dur="100"/>
                                        <p:tgtEl>
                                          <p:spTgt spid="3"/>
                                        </p:tgtEl>
                                        <p:attrNameLst>
                                          <p:attrName>ppt_h</p:attrName>
                                        </p:attrNameLst>
                                      </p:cBhvr>
                                      <p:tavLst>
                                        <p:tav tm="0">
                                          <p:val>
                                            <p:strVal val="ppt_h"/>
                                          </p:val>
                                        </p:tav>
                                        <p:tav tm="100000">
                                          <p:val>
                                            <p:fltVal val="0"/>
                                          </p:val>
                                        </p:tav>
                                      </p:tavLst>
                                    </p:anim>
                                    <p:set>
                                      <p:cBhvr>
                                        <p:cTn id="11" dur="1" fill="hold">
                                          <p:stCondLst>
                                            <p:cond delay="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RE-intl.cloudapp.net:59594 - Remote Desktop Connec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73029"/>
            <a:ext cx="12984387" cy="6935168"/>
          </a:xfrm>
          <a:prstGeom prst="rect">
            <a:avLst/>
          </a:prstGeom>
        </p:spPr>
      </p:pic>
      <p:sp>
        <p:nvSpPr>
          <p:cNvPr id="3" name="MousePointer"/>
          <p:cNvSpPr/>
          <p:nvPr>
            <p:custDataLst>
              <p:custData r:id="rId1"/>
            </p:custDataLst>
          </p:nvPr>
        </p:nvSpPr>
        <p:spPr>
          <a:xfrm rot="20359169">
            <a:off x="1524674" y="26796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p>
            <a:pPr algn="ctr"/>
            <a:endParaRPr lang="en-US" dirty="0"/>
          </a:p>
        </p:txBody>
      </p:sp>
      <p:sp>
        <p:nvSpPr>
          <p:cNvPr id="4" name="MouseClick"/>
          <p:cNvSpPr/>
          <p:nvPr>
            <p:custDataLst>
              <p:custData r:id="rId2"/>
            </p:custDataLst>
          </p:nvPr>
        </p:nvSpPr>
        <p:spPr>
          <a:xfrm rot="20359169">
            <a:off x="4907636" y="50577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5" name="StickyNote"/>
          <p:cNvGrpSpPr/>
          <p:nvPr>
            <p:custDataLst>
              <p:custData r:id="rId3"/>
            </p:custDataLst>
          </p:nvPr>
        </p:nvGrpSpPr>
        <p:grpSpPr>
          <a:xfrm>
            <a:off x="8016874" y="949439"/>
            <a:ext cx="3169285" cy="2372883"/>
            <a:chOff x="3886200" y="2629126"/>
            <a:chExt cx="1371600" cy="1485674"/>
          </a:xfrm>
        </p:grpSpPr>
        <p:sp>
          <p:nvSpPr>
            <p:cNvPr id="6" name="Content"/>
            <p:cNvSpPr>
              <a:spLocks/>
            </p:cNvSpPr>
            <p:nvPr/>
          </p:nvSpPr>
          <p:spPr>
            <a:xfrm>
              <a:off x="3886200" y="2700549"/>
              <a:ext cx="1371600" cy="1414251"/>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Click on the application pools at the left then select the Application pool you created and click on Advanced Settings for configuration.</a:t>
              </a:r>
              <a:endParaRPr lang="en-US" sz="1200" dirty="0">
                <a:solidFill>
                  <a:sysClr val="windowText" lastClr="000000"/>
                </a:solidFill>
                <a:latin typeface="Segoe UI" pitchFamily="34" charset="0"/>
                <a:cs typeface="Segoe UI" pitchFamily="34" charset="0"/>
              </a:endParaRPr>
            </a:p>
          </p:txBody>
        </p:sp>
        <p:sp>
          <p:nvSpPr>
            <p:cNvPr id="7" name="Tape"/>
            <p:cNvSpPr>
              <a:spLocks/>
            </p:cNvSpPr>
            <p:nvPr/>
          </p:nvSpPr>
          <p:spPr>
            <a:xfrm rot="401918">
              <a:off x="4449993" y="2629126"/>
              <a:ext cx="244013" cy="134891"/>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36743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95833E-6 4.44444E-6 C 0.03138 -0.0007 0.06368 0.00069 0.09427 -0.00232 C 0.11771 -0.00487 0.13685 -0.01181 0.15795 -0.01644 C 0.24193 -0.03496 0.27735 -0.06158 0.32513 -0.09491 C 0.33946 -0.11598 0.34753 -0.13612 0.34753 -0.15787 " pathEditMode="relative" rAng="0" ptsTypes="AAAAA">
                                      <p:cBhvr>
                                        <p:cTn id="6" dur="2000" fill="hold"/>
                                        <p:tgtEl>
                                          <p:spTgt spid="4"/>
                                        </p:tgtEl>
                                        <p:attrNameLst>
                                          <p:attrName>ppt_x</p:attrName>
                                          <p:attrName>ppt_y</p:attrName>
                                        </p:attrNameLst>
                                      </p:cBhvr>
                                      <p:rCtr x="17370" y="-7894"/>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4"/>
                                        </p:tgtEl>
                                        <p:attrNameLst>
                                          <p:attrName>ppt_w</p:attrName>
                                        </p:attrNameLst>
                                      </p:cBhvr>
                                      <p:tavLst>
                                        <p:tav tm="0">
                                          <p:val>
                                            <p:strVal val="ppt_w"/>
                                          </p:val>
                                        </p:tav>
                                        <p:tav tm="100000">
                                          <p:val>
                                            <p:fltVal val="0"/>
                                          </p:val>
                                        </p:tav>
                                      </p:tavLst>
                                    </p:anim>
                                    <p:anim calcmode="lin" valueType="num">
                                      <p:cBhvr>
                                        <p:cTn id="10" dur="100"/>
                                        <p:tgtEl>
                                          <p:spTgt spid="4"/>
                                        </p:tgtEl>
                                        <p:attrNameLst>
                                          <p:attrName>ppt_h</p:attrName>
                                        </p:attrNameLst>
                                      </p:cBhvr>
                                      <p:tavLst>
                                        <p:tav tm="0">
                                          <p:val>
                                            <p:strVal val="ppt_h"/>
                                          </p:val>
                                        </p:tav>
                                        <p:tav tm="100000">
                                          <p:val>
                                            <p:fltVal val="0"/>
                                          </p:val>
                                        </p:tav>
                                      </p:tavLst>
                                    </p:anim>
                                    <p:set>
                                      <p:cBhvr>
                                        <p:cTn id="11" dur="1" fill="hold">
                                          <p:stCondLst>
                                            <p:cond delay="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RE-intl.cloudapp.net:59594 - Remote Desktop Connecti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3029"/>
            <a:ext cx="12984387" cy="6935168"/>
          </a:xfrm>
          <a:prstGeom prst="rect">
            <a:avLst/>
          </a:prstGeom>
        </p:spPr>
      </p:pic>
      <p:sp>
        <p:nvSpPr>
          <p:cNvPr id="3" name="MouseClick"/>
          <p:cNvSpPr/>
          <p:nvPr>
            <p:custDataLst>
              <p:custData r:id="rId1"/>
            </p:custDataLst>
          </p:nvPr>
        </p:nvSpPr>
        <p:spPr>
          <a:xfrm rot="20359169">
            <a:off x="4450436" y="4448153"/>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4" name="StickyNote"/>
          <p:cNvGrpSpPr/>
          <p:nvPr>
            <p:custDataLst>
              <p:custData r:id="rId2"/>
            </p:custDataLst>
          </p:nvPr>
        </p:nvGrpSpPr>
        <p:grpSpPr>
          <a:xfrm>
            <a:off x="9478962" y="1314564"/>
            <a:ext cx="2819717" cy="2800239"/>
            <a:chOff x="3886200" y="2629126"/>
            <a:chExt cx="1371600" cy="1485674"/>
          </a:xfrm>
        </p:grpSpPr>
        <p:sp>
          <p:nvSpPr>
            <p:cNvPr id="5" name="Content"/>
            <p:cNvSpPr>
              <a:spLocks/>
            </p:cNvSpPr>
            <p:nvPr/>
          </p:nvSpPr>
          <p:spPr>
            <a:xfrm>
              <a:off x="3886200" y="2689649"/>
              <a:ext cx="1371600" cy="1425151"/>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Select the identity section and click on the ellipsis to the right.</a:t>
              </a:r>
              <a:endParaRPr lang="en-US" sz="1200" dirty="0">
                <a:solidFill>
                  <a:sysClr val="windowText" lastClr="000000"/>
                </a:solidFill>
                <a:latin typeface="Segoe UI" pitchFamily="34" charset="0"/>
                <a:cs typeface="Segoe UI" pitchFamily="34" charset="0"/>
              </a:endParaRPr>
            </a:p>
          </p:txBody>
        </p:sp>
        <p:sp>
          <p:nvSpPr>
            <p:cNvPr id="6" name="Tape"/>
            <p:cNvSpPr>
              <a:spLocks/>
            </p:cNvSpPr>
            <p:nvPr/>
          </p:nvSpPr>
          <p:spPr>
            <a:xfrm rot="401918">
              <a:off x="4434868" y="2629126"/>
              <a:ext cx="274264" cy="11430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86687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95833E-6 3.33333E-6 C 0.0198 -0.00023 0.03998 3.33333E-6 0.05938 -0.00023 C 0.07409 -0.00023 0.08607 -0.0007 0.09935 -0.0007 C 0.15235 -0.00162 0.17461 -0.00278 0.20469 -0.00417 C 0.21368 -0.0051 0.21875 -0.00579 0.21875 -0.00672 " pathEditMode="relative" rAng="0" ptsTypes="AAAAA">
                                      <p:cBhvr>
                                        <p:cTn id="6" dur="2000" fill="hold"/>
                                        <p:tgtEl>
                                          <p:spTgt spid="3"/>
                                        </p:tgtEl>
                                        <p:attrNameLst>
                                          <p:attrName>ppt_x</p:attrName>
                                          <p:attrName>ppt_y</p:attrName>
                                        </p:attrNameLst>
                                      </p:cBhvr>
                                      <p:rCtr x="10938" y="-347"/>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3"/>
                                        </p:tgtEl>
                                        <p:attrNameLst>
                                          <p:attrName>ppt_w</p:attrName>
                                        </p:attrNameLst>
                                      </p:cBhvr>
                                      <p:tavLst>
                                        <p:tav tm="0">
                                          <p:val>
                                            <p:strVal val="ppt_w"/>
                                          </p:val>
                                        </p:tav>
                                        <p:tav tm="100000">
                                          <p:val>
                                            <p:fltVal val="0"/>
                                          </p:val>
                                        </p:tav>
                                      </p:tavLst>
                                    </p:anim>
                                    <p:anim calcmode="lin" valueType="num">
                                      <p:cBhvr>
                                        <p:cTn id="10" dur="100"/>
                                        <p:tgtEl>
                                          <p:spTgt spid="3"/>
                                        </p:tgtEl>
                                        <p:attrNameLst>
                                          <p:attrName>ppt_h</p:attrName>
                                        </p:attrNameLst>
                                      </p:cBhvr>
                                      <p:tavLst>
                                        <p:tav tm="0">
                                          <p:val>
                                            <p:strVal val="ppt_h"/>
                                          </p:val>
                                        </p:tav>
                                        <p:tav tm="100000">
                                          <p:val>
                                            <p:fltVal val="0"/>
                                          </p:val>
                                        </p:tav>
                                      </p:tavLst>
                                    </p:anim>
                                    <p:set>
                                      <p:cBhvr>
                                        <p:cTn id="11" dur="1" fill="hold">
                                          <p:stCondLst>
                                            <p:cond delay="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RE-intl.cloudapp.net:59594 - Remote Desktop Connecti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3029"/>
            <a:ext cx="12984387" cy="6935168"/>
          </a:xfrm>
          <a:prstGeom prst="rect">
            <a:avLst/>
          </a:prstGeom>
        </p:spPr>
      </p:pic>
      <p:sp>
        <p:nvSpPr>
          <p:cNvPr id="3" name="MouseClick"/>
          <p:cNvSpPr/>
          <p:nvPr>
            <p:custDataLst>
              <p:custData r:id="rId1"/>
            </p:custDataLst>
          </p:nvPr>
        </p:nvSpPr>
        <p:spPr>
          <a:xfrm rot="20359169">
            <a:off x="3597949" y="32892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4" name="StickyNote"/>
          <p:cNvGrpSpPr/>
          <p:nvPr>
            <p:custDataLst>
              <p:custData r:id="rId2"/>
            </p:custDataLst>
          </p:nvPr>
        </p:nvGrpSpPr>
        <p:grpSpPr>
          <a:xfrm>
            <a:off x="8686800" y="1832090"/>
            <a:ext cx="3154680" cy="2755148"/>
            <a:chOff x="3886200" y="2629129"/>
            <a:chExt cx="1371600" cy="1485672"/>
          </a:xfrm>
        </p:grpSpPr>
        <p:sp>
          <p:nvSpPr>
            <p:cNvPr id="5" name="Content"/>
            <p:cNvSpPr>
              <a:spLocks/>
            </p:cNvSpPr>
            <p:nvPr/>
          </p:nvSpPr>
          <p:spPr>
            <a:xfrm>
              <a:off x="3886200" y="2690640"/>
              <a:ext cx="1371600" cy="1424161"/>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Select the Custom Account option and then click Set to enter the details.</a:t>
              </a:r>
              <a:endParaRPr lang="en-US" sz="1200" dirty="0">
                <a:solidFill>
                  <a:sysClr val="windowText" lastClr="000000"/>
                </a:solidFill>
                <a:latin typeface="Segoe UI" pitchFamily="34" charset="0"/>
                <a:cs typeface="Segoe UI" pitchFamily="34" charset="0"/>
              </a:endParaRPr>
            </a:p>
          </p:txBody>
        </p:sp>
        <p:sp>
          <p:nvSpPr>
            <p:cNvPr id="6" name="Tape"/>
            <p:cNvSpPr>
              <a:spLocks/>
            </p:cNvSpPr>
            <p:nvPr/>
          </p:nvSpPr>
          <p:spPr>
            <a:xfrm rot="401918">
              <a:off x="4449429" y="2629129"/>
              <a:ext cx="245143" cy="116175"/>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29634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08333E-6 4.81481E-6 C 0.02448 4.81481E-6 0.04961 -0.00047 0.07357 0.00046 C 0.09193 0.00138 0.10677 0.00324 0.12331 0.00462 C 0.1888 0.01018 0.21654 0.01805 0.25378 0.028 C 0.26498 0.03425 0.27123 0.04004 0.27123 0.04675 " pathEditMode="relative" rAng="0" ptsTypes="AAAAA">
                                      <p:cBhvr>
                                        <p:cTn id="6" dur="2000" fill="hold"/>
                                        <p:tgtEl>
                                          <p:spTgt spid="3"/>
                                        </p:tgtEl>
                                        <p:attrNameLst>
                                          <p:attrName>ppt_x</p:attrName>
                                          <p:attrName>ppt_y</p:attrName>
                                        </p:attrNameLst>
                                      </p:cBhvr>
                                      <p:rCtr x="13555" y="2338"/>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3"/>
                                        </p:tgtEl>
                                        <p:attrNameLst>
                                          <p:attrName>ppt_w</p:attrName>
                                        </p:attrNameLst>
                                      </p:cBhvr>
                                      <p:tavLst>
                                        <p:tav tm="0">
                                          <p:val>
                                            <p:strVal val="ppt_w"/>
                                          </p:val>
                                        </p:tav>
                                        <p:tav tm="100000">
                                          <p:val>
                                            <p:fltVal val="0"/>
                                          </p:val>
                                        </p:tav>
                                      </p:tavLst>
                                    </p:anim>
                                    <p:anim calcmode="lin" valueType="num">
                                      <p:cBhvr>
                                        <p:cTn id="10" dur="100"/>
                                        <p:tgtEl>
                                          <p:spTgt spid="3"/>
                                        </p:tgtEl>
                                        <p:attrNameLst>
                                          <p:attrName>ppt_h</p:attrName>
                                        </p:attrNameLst>
                                      </p:cBhvr>
                                      <p:tavLst>
                                        <p:tav tm="0">
                                          <p:val>
                                            <p:strVal val="ppt_h"/>
                                          </p:val>
                                        </p:tav>
                                        <p:tav tm="100000">
                                          <p:val>
                                            <p:fltVal val="0"/>
                                          </p:val>
                                        </p:tav>
                                      </p:tavLst>
                                    </p:anim>
                                    <p:set>
                                      <p:cBhvr>
                                        <p:cTn id="11" dur="1" fill="hold">
                                          <p:stCondLst>
                                            <p:cond delay="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RE-intl.cloudapp.net:59594 - Remote Desktop Connec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73029"/>
            <a:ext cx="12192000" cy="6511941"/>
          </a:xfrm>
          <a:prstGeom prst="rect">
            <a:avLst/>
          </a:prstGeom>
        </p:spPr>
      </p:pic>
      <p:pic>
        <p:nvPicPr>
          <p:cNvPr id="3" name="Picture 2" descr="CARE-intl.cloudapp.net:59594 - Remote Desktop Connectio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73029"/>
            <a:ext cx="12984387" cy="6935168"/>
          </a:xfrm>
          <a:prstGeom prst="rect">
            <a:avLst/>
          </a:prstGeom>
        </p:spPr>
      </p:pic>
      <p:sp>
        <p:nvSpPr>
          <p:cNvPr id="4" name="MouseClick"/>
          <p:cNvSpPr/>
          <p:nvPr>
            <p:custDataLst>
              <p:custData r:id="rId1"/>
            </p:custDataLst>
          </p:nvPr>
        </p:nvSpPr>
        <p:spPr>
          <a:xfrm rot="20359169">
            <a:off x="4420274" y="290827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6" name="MouseClick"/>
          <p:cNvSpPr/>
          <p:nvPr>
            <p:custDataLst>
              <p:custData r:id="rId2"/>
            </p:custDataLst>
          </p:nvPr>
        </p:nvSpPr>
        <p:spPr>
          <a:xfrm rot="20359169">
            <a:off x="4679036" y="3960790"/>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7" name="StickyNote"/>
          <p:cNvGrpSpPr/>
          <p:nvPr>
            <p:custDataLst>
              <p:custData r:id="rId3"/>
            </p:custDataLst>
          </p:nvPr>
        </p:nvGrpSpPr>
        <p:grpSpPr>
          <a:xfrm>
            <a:off x="9007474" y="1755889"/>
            <a:ext cx="3062605" cy="2471288"/>
            <a:chOff x="3886200" y="2629127"/>
            <a:chExt cx="1371600" cy="1485673"/>
          </a:xfrm>
        </p:grpSpPr>
        <p:sp>
          <p:nvSpPr>
            <p:cNvPr id="8" name="Content"/>
            <p:cNvSpPr>
              <a:spLocks/>
            </p:cNvSpPr>
            <p:nvPr/>
          </p:nvSpPr>
          <p:spPr>
            <a:xfrm>
              <a:off x="3886200" y="2697705"/>
              <a:ext cx="1371600" cy="1417095"/>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Provide the domain username with access to the Meerkat DB and enter the corresponding password then click ok.</a:t>
              </a:r>
              <a:endParaRPr lang="en-US" sz="1200" dirty="0">
                <a:solidFill>
                  <a:sysClr val="windowText" lastClr="000000"/>
                </a:solidFill>
                <a:latin typeface="Segoe UI" pitchFamily="34" charset="0"/>
                <a:cs typeface="Segoe UI" pitchFamily="34" charset="0"/>
              </a:endParaRPr>
            </a:p>
          </p:txBody>
        </p:sp>
        <p:sp>
          <p:nvSpPr>
            <p:cNvPr id="9" name="Tape"/>
            <p:cNvSpPr>
              <a:spLocks/>
            </p:cNvSpPr>
            <p:nvPr/>
          </p:nvSpPr>
          <p:spPr>
            <a:xfrm rot="401918">
              <a:off x="4445743" y="2629127"/>
              <a:ext cx="252513" cy="129519"/>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5903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3.7037E-7 C 0.00508 0.00023 0.01029 -0.00046 0.01523 0.00093 C 0.01901 0.00185 0.02214 0.00486 0.02552 0.00671 C 0.03906 0.01458 0.04479 0.02593 0.0526 0.03981 C 0.05495 0.04884 0.05625 0.05741 0.05625 0.06667 " pathEditMode="relative" rAng="0" ptsTypes="AAAAA">
                                      <p:cBhvr>
                                        <p:cTn id="6" dur="2000" fill="hold"/>
                                        <p:tgtEl>
                                          <p:spTgt spid="4"/>
                                        </p:tgtEl>
                                        <p:attrNameLst>
                                          <p:attrName>ppt_x</p:attrName>
                                          <p:attrName>ppt_y</p:attrName>
                                        </p:attrNameLst>
                                      </p:cBhvr>
                                      <p:rCtr x="2812" y="3333"/>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4"/>
                                        </p:tgtEl>
                                        <p:attrNameLst>
                                          <p:attrName>ppt_w</p:attrName>
                                        </p:attrNameLst>
                                      </p:cBhvr>
                                      <p:tavLst>
                                        <p:tav tm="0">
                                          <p:val>
                                            <p:strVal val="ppt_w"/>
                                          </p:val>
                                        </p:tav>
                                        <p:tav tm="100000">
                                          <p:val>
                                            <p:fltVal val="0"/>
                                          </p:val>
                                        </p:tav>
                                      </p:tavLst>
                                    </p:anim>
                                    <p:anim calcmode="lin" valueType="num">
                                      <p:cBhvr>
                                        <p:cTn id="10" dur="100"/>
                                        <p:tgtEl>
                                          <p:spTgt spid="4"/>
                                        </p:tgtEl>
                                        <p:attrNameLst>
                                          <p:attrName>ppt_h</p:attrName>
                                        </p:attrNameLst>
                                      </p:cBhvr>
                                      <p:tavLst>
                                        <p:tav tm="0">
                                          <p:val>
                                            <p:strVal val="ppt_h"/>
                                          </p:val>
                                        </p:tav>
                                        <p:tav tm="100000">
                                          <p:val>
                                            <p:fltVal val="0"/>
                                          </p:val>
                                        </p:tav>
                                      </p:tavLst>
                                    </p:anim>
                                    <p:set>
                                      <p:cBhvr>
                                        <p:cTn id="11" dur="1" fill="hold">
                                          <p:stCondLst>
                                            <p:cond delay="99"/>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3.95833E-6 -1.85185E-6 C 0.0073 0.00023 0.01485 -0.00046 0.02201 0.0007 C 0.02735 0.00162 0.03191 0.00394 0.03685 0.00556 C 0.05651 0.01227 0.06472 0.02153 0.07592 0.03334 C 0.0793 0.04074 0.08125 0.04769 0.08125 0.05556 " pathEditMode="relative" rAng="0" ptsTypes="AAAAA">
                                      <p:cBhvr>
                                        <p:cTn id="15" dur="2000" fill="hold"/>
                                        <p:tgtEl>
                                          <p:spTgt spid="6"/>
                                        </p:tgtEl>
                                        <p:attrNameLst>
                                          <p:attrName>ppt_x</p:attrName>
                                          <p:attrName>ppt_y</p:attrName>
                                        </p:attrNameLst>
                                      </p:cBhvr>
                                      <p:rCtr x="4062" y="2778"/>
                                    </p:animMotion>
                                  </p:childTnLst>
                                </p:cTn>
                              </p:par>
                            </p:childTnLst>
                          </p:cTn>
                        </p:par>
                        <p:par>
                          <p:cTn id="16" fill="hold">
                            <p:stCondLst>
                              <p:cond delay="2000"/>
                            </p:stCondLst>
                            <p:childTnLst>
                              <p:par>
                                <p:cTn id="17" presetID="23" presetClass="exit" presetSubtype="32" fill="remove" grpId="1" nodeType="afterEffect">
                                  <p:stCondLst>
                                    <p:cond delay="0"/>
                                  </p:stCondLst>
                                  <p:childTnLst>
                                    <p:anim calcmode="lin" valueType="num">
                                      <p:cBhvr>
                                        <p:cTn id="18" dur="100"/>
                                        <p:tgtEl>
                                          <p:spTgt spid="6"/>
                                        </p:tgtEl>
                                        <p:attrNameLst>
                                          <p:attrName>ppt_w</p:attrName>
                                        </p:attrNameLst>
                                      </p:cBhvr>
                                      <p:tavLst>
                                        <p:tav tm="0">
                                          <p:val>
                                            <p:strVal val="ppt_w"/>
                                          </p:val>
                                        </p:tav>
                                        <p:tav tm="100000">
                                          <p:val>
                                            <p:fltVal val="0"/>
                                          </p:val>
                                        </p:tav>
                                      </p:tavLst>
                                    </p:anim>
                                    <p:anim calcmode="lin" valueType="num">
                                      <p:cBhvr>
                                        <p:cTn id="19" dur="100"/>
                                        <p:tgtEl>
                                          <p:spTgt spid="6"/>
                                        </p:tgtEl>
                                        <p:attrNameLst>
                                          <p:attrName>ppt_h</p:attrName>
                                        </p:attrNameLst>
                                      </p:cBhvr>
                                      <p:tavLst>
                                        <p:tav tm="0">
                                          <p:val>
                                            <p:strVal val="ppt_h"/>
                                          </p:val>
                                        </p:tav>
                                        <p:tav tm="100000">
                                          <p:val>
                                            <p:fltVal val="0"/>
                                          </p:val>
                                        </p:tav>
                                      </p:tavLst>
                                    </p:anim>
                                    <p:set>
                                      <p:cBhvr>
                                        <p:cTn id="20" dur="1" fill="hold">
                                          <p:stCondLst>
                                            <p:cond delay="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RE-intl.cloudapp.net:59594 - Remote Desktop Connec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029"/>
            <a:ext cx="12984387" cy="6935168"/>
          </a:xfrm>
          <a:prstGeom prst="rect">
            <a:avLst/>
          </a:prstGeom>
        </p:spPr>
      </p:pic>
    </p:spTree>
    <p:extLst>
      <p:ext uri="{BB962C8B-B14F-4D97-AF65-F5344CB8AC3E}">
        <p14:creationId xmlns:p14="http://schemas.microsoft.com/office/powerpoint/2010/main" val="1736644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RE-intl.cloudapp.net:59594 - Remote Desktop Connecti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3029"/>
            <a:ext cx="12984387" cy="6935168"/>
          </a:xfrm>
          <a:prstGeom prst="rect">
            <a:avLst/>
          </a:prstGeom>
        </p:spPr>
      </p:pic>
      <p:sp>
        <p:nvSpPr>
          <p:cNvPr id="3" name="MouseClick"/>
          <p:cNvSpPr/>
          <p:nvPr>
            <p:custDataLst>
              <p:custData r:id="rId1"/>
            </p:custDataLst>
          </p:nvPr>
        </p:nvSpPr>
        <p:spPr>
          <a:xfrm rot="20359169">
            <a:off x="5731549" y="4387828"/>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4" name="StickyNote"/>
          <p:cNvGrpSpPr/>
          <p:nvPr>
            <p:custDataLst>
              <p:custData r:id="rId2"/>
            </p:custDataLst>
          </p:nvPr>
        </p:nvGrpSpPr>
        <p:grpSpPr>
          <a:xfrm>
            <a:off x="8732838" y="1863838"/>
            <a:ext cx="3062922" cy="3012961"/>
            <a:chOff x="3886200" y="2629126"/>
            <a:chExt cx="1371600" cy="1485673"/>
          </a:xfrm>
        </p:grpSpPr>
        <p:sp>
          <p:nvSpPr>
            <p:cNvPr id="5" name="Content"/>
            <p:cNvSpPr>
              <a:spLocks/>
            </p:cNvSpPr>
            <p:nvPr/>
          </p:nvSpPr>
          <p:spPr>
            <a:xfrm>
              <a:off x="3886200" y="2685375"/>
              <a:ext cx="1371600" cy="1429424"/>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Confirm the new application pool identity and click ok to exit.</a:t>
              </a:r>
              <a:endParaRPr lang="en-US" sz="1200" dirty="0">
                <a:solidFill>
                  <a:sysClr val="windowText" lastClr="000000"/>
                </a:solidFill>
                <a:latin typeface="Segoe UI" pitchFamily="34" charset="0"/>
                <a:cs typeface="Segoe UI" pitchFamily="34" charset="0"/>
              </a:endParaRPr>
            </a:p>
          </p:txBody>
        </p:sp>
        <p:sp>
          <p:nvSpPr>
            <p:cNvPr id="6" name="Tape"/>
            <p:cNvSpPr>
              <a:spLocks/>
            </p:cNvSpPr>
            <p:nvPr/>
          </p:nvSpPr>
          <p:spPr>
            <a:xfrm rot="401918">
              <a:off x="4445757" y="2629126"/>
              <a:ext cx="252487" cy="106234"/>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314934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2.08333E-6 -3.7037E-7 C 0.003 0.00069 0.00612 -0.00139 0.00912 0.00278 C 0.01133 0.00602 0.01328 0.01505 0.01524 0.02107 C 0.02344 0.04514 0.02683 0.0794 0.03151 0.12269 C 0.03294 0.14977 0.03373 0.17593 0.03373 0.2044 " pathEditMode="relative" rAng="0" ptsTypes="AAAAA">
                                      <p:cBhvr>
                                        <p:cTn id="6" dur="2000" fill="hold"/>
                                        <p:tgtEl>
                                          <p:spTgt spid="3"/>
                                        </p:tgtEl>
                                        <p:attrNameLst>
                                          <p:attrName>ppt_x</p:attrName>
                                          <p:attrName>ppt_y</p:attrName>
                                        </p:attrNameLst>
                                      </p:cBhvr>
                                      <p:rCtr x="1680" y="10208"/>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3"/>
                                        </p:tgtEl>
                                        <p:attrNameLst>
                                          <p:attrName>ppt_w</p:attrName>
                                        </p:attrNameLst>
                                      </p:cBhvr>
                                      <p:tavLst>
                                        <p:tav tm="0">
                                          <p:val>
                                            <p:strVal val="ppt_w"/>
                                          </p:val>
                                        </p:tav>
                                        <p:tav tm="100000">
                                          <p:val>
                                            <p:fltVal val="0"/>
                                          </p:val>
                                        </p:tav>
                                      </p:tavLst>
                                    </p:anim>
                                    <p:anim calcmode="lin" valueType="num">
                                      <p:cBhvr>
                                        <p:cTn id="10" dur="100"/>
                                        <p:tgtEl>
                                          <p:spTgt spid="3"/>
                                        </p:tgtEl>
                                        <p:attrNameLst>
                                          <p:attrName>ppt_h</p:attrName>
                                        </p:attrNameLst>
                                      </p:cBhvr>
                                      <p:tavLst>
                                        <p:tav tm="0">
                                          <p:val>
                                            <p:strVal val="ppt_h"/>
                                          </p:val>
                                        </p:tav>
                                        <p:tav tm="100000">
                                          <p:val>
                                            <p:fltVal val="0"/>
                                          </p:val>
                                        </p:tav>
                                      </p:tavLst>
                                    </p:anim>
                                    <p:set>
                                      <p:cBhvr>
                                        <p:cTn id="11" dur="1" fill="hold">
                                          <p:stCondLst>
                                            <p:cond delay="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RE-intl.cloudapp.net:59594 - Remote Desktop Connecti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3029"/>
            <a:ext cx="12984387" cy="6935168"/>
          </a:xfrm>
          <a:prstGeom prst="rect">
            <a:avLst/>
          </a:prstGeom>
        </p:spPr>
      </p:pic>
      <p:sp>
        <p:nvSpPr>
          <p:cNvPr id="3" name="MouseClick"/>
          <p:cNvSpPr/>
          <p:nvPr>
            <p:custDataLst>
              <p:custData r:id="rId1"/>
            </p:custDataLst>
          </p:nvPr>
        </p:nvSpPr>
        <p:spPr>
          <a:xfrm rot="20359169">
            <a:off x="1143674" y="2878115"/>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4" name="StickyNote"/>
          <p:cNvGrpSpPr/>
          <p:nvPr>
            <p:custDataLst>
              <p:custData r:id="rId2"/>
            </p:custDataLst>
          </p:nvPr>
        </p:nvGrpSpPr>
        <p:grpSpPr>
          <a:xfrm>
            <a:off x="8961438" y="2351201"/>
            <a:ext cx="2849562" cy="2754199"/>
            <a:chOff x="3886200" y="2629127"/>
            <a:chExt cx="1371600" cy="1485673"/>
          </a:xfrm>
        </p:grpSpPr>
        <p:sp>
          <p:nvSpPr>
            <p:cNvPr id="5" name="Content"/>
            <p:cNvSpPr>
              <a:spLocks/>
            </p:cNvSpPr>
            <p:nvPr/>
          </p:nvSpPr>
          <p:spPr>
            <a:xfrm>
              <a:off x="3886200" y="2690660"/>
              <a:ext cx="1371600" cy="1424140"/>
            </a:xfrm>
            <a:prstGeom prst="rect">
              <a:avLst/>
            </a:prstGeom>
            <a:gradFill>
              <a:gsLst>
                <a:gs pos="100000">
                  <a:srgbClr val="FFFF89"/>
                </a:gs>
                <a:gs pos="0">
                  <a:srgbClr val="FFFF99"/>
                </a:gs>
              </a:gsLst>
              <a:lin ang="5400000" scaled="0"/>
            </a:gra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lIns="91440" tIns="137160" rIns="91440" bIns="45720" rtlCol="0" anchor="t" anchorCtr="0">
              <a:normAutofit/>
            </a:bodyPr>
            <a:lstStyle/>
            <a:p>
              <a:r>
                <a:rPr lang="en-US" sz="1200" dirty="0" smtClean="0">
                  <a:solidFill>
                    <a:sysClr val="windowText" lastClr="000000"/>
                  </a:solidFill>
                  <a:latin typeface="Segoe UI" pitchFamily="34" charset="0"/>
                  <a:cs typeface="Segoe UI" pitchFamily="34" charset="0"/>
                </a:rPr>
                <a:t>In the left Menu, right click on sites and from the resultant menu, click “Add Website”.</a:t>
              </a:r>
              <a:endParaRPr lang="en-US" sz="1200" dirty="0">
                <a:solidFill>
                  <a:sysClr val="windowText" lastClr="000000"/>
                </a:solidFill>
                <a:latin typeface="Segoe UI" pitchFamily="34" charset="0"/>
                <a:cs typeface="Segoe UI" pitchFamily="34" charset="0"/>
              </a:endParaRPr>
            </a:p>
          </p:txBody>
        </p:sp>
        <p:sp>
          <p:nvSpPr>
            <p:cNvPr id="6" name="Tape"/>
            <p:cNvSpPr>
              <a:spLocks/>
            </p:cNvSpPr>
            <p:nvPr/>
          </p:nvSpPr>
          <p:spPr>
            <a:xfrm rot="401918">
              <a:off x="4436304" y="2629127"/>
              <a:ext cx="271391" cy="116215"/>
            </a:xfrm>
            <a:prstGeom prst="rect">
              <a:avLst/>
            </a:prstGeom>
            <a:solidFill>
              <a:srgbClr val="C00000"/>
            </a:solidFill>
            <a:ln w="3175" cap="flat" cmpd="sng" algn="ctr">
              <a:solidFill>
                <a:srgbClr val="FFFFFF">
                  <a:lumMod val="50000"/>
                </a:srgbClr>
              </a:solidFill>
              <a:prstDash val="solid"/>
            </a:ln>
            <a:effectLst/>
          </p:spPr>
          <p:txBody>
            <a:bodyPr rot="0" spcFirstLastPara="0" vertOverflow="overflow" horzOverflow="overflow" vert="horz" wrap="square" lIns="4572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800" b="0" i="0" u="none" strike="noStrike" kern="0" cap="none" spc="0" normalizeH="0" baseline="0" noProof="0" dirty="0" smtClean="0">
                <a:ln>
                  <a:noFill/>
                </a:ln>
                <a:solidFill>
                  <a:srgbClr val="000000">
                    <a:lumMod val="75000"/>
                    <a:lumOff val="25000"/>
                  </a:srgbClr>
                </a:solidFill>
                <a:effectLst/>
                <a:uLnTx/>
                <a:uFillTx/>
                <a:latin typeface="Segoe UI"/>
                <a:ea typeface="+mn-ea"/>
                <a:cs typeface="+mn-cs"/>
              </a:endParaRPr>
            </a:p>
          </p:txBody>
        </p:sp>
      </p:grpSp>
    </p:spTree>
    <p:extLst>
      <p:ext uri="{BB962C8B-B14F-4D97-AF65-F5344CB8AC3E}">
        <p14:creationId xmlns:p14="http://schemas.microsoft.com/office/powerpoint/2010/main" val="416256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1.48148E-6 C 0.01328 -1.48148E-6 0.02695 -0.00023 0.03997 -1.48148E-6 C 0.05 -1.48148E-6 0.05807 0.00046 0.06706 0.00046 C 0.10273 0.00139 0.11771 0.00255 0.13802 0.00394 C 0.14414 0.00486 0.14753 0.00556 0.14753 0.00671 " pathEditMode="relative" rAng="0" ptsTypes="AAAAA">
                                      <p:cBhvr>
                                        <p:cTn id="6" dur="2000" fill="hold"/>
                                        <p:tgtEl>
                                          <p:spTgt spid="3"/>
                                        </p:tgtEl>
                                        <p:attrNameLst>
                                          <p:attrName>ppt_x</p:attrName>
                                          <p:attrName>ppt_y</p:attrName>
                                        </p:attrNameLst>
                                      </p:cBhvr>
                                      <p:rCtr x="7370" y="324"/>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3"/>
                                        </p:tgtEl>
                                        <p:attrNameLst>
                                          <p:attrName>ppt_w</p:attrName>
                                        </p:attrNameLst>
                                      </p:cBhvr>
                                      <p:tavLst>
                                        <p:tav tm="0">
                                          <p:val>
                                            <p:strVal val="ppt_w"/>
                                          </p:val>
                                        </p:tav>
                                        <p:tav tm="100000">
                                          <p:val>
                                            <p:fltVal val="0"/>
                                          </p:val>
                                        </p:tav>
                                      </p:tavLst>
                                    </p:anim>
                                    <p:anim calcmode="lin" valueType="num">
                                      <p:cBhvr>
                                        <p:cTn id="10" dur="100"/>
                                        <p:tgtEl>
                                          <p:spTgt spid="3"/>
                                        </p:tgtEl>
                                        <p:attrNameLst>
                                          <p:attrName>ppt_h</p:attrName>
                                        </p:attrNameLst>
                                      </p:cBhvr>
                                      <p:tavLst>
                                        <p:tav tm="0">
                                          <p:val>
                                            <p:strVal val="ppt_h"/>
                                          </p:val>
                                        </p:tav>
                                        <p:tav tm="100000">
                                          <p:val>
                                            <p:fltVal val="0"/>
                                          </p:val>
                                        </p:tav>
                                      </p:tavLst>
                                    </p:anim>
                                    <p:set>
                                      <p:cBhvr>
                                        <p:cTn id="11" dur="1" fill="hold">
                                          <p:stCondLst>
                                            <p:cond delay="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MouseClick" Revision="1" Stencil="System.Storyboarding.Common" StencilVersion="0.1"/>
</Control>
</file>

<file path=customXml/item10.xml><?xml version="1.0" encoding="utf-8"?>
<Control xmlns="http://schemas.microsoft.com/VisualStudio/2011/storyboarding/control">
  <Id Name="System.Storyboarding.Annotation.StickyNote" Revision="1" Stencil="System.Storyboarding.Annotation" StencilVersion="0.1"/>
</Control>
</file>

<file path=customXml/item11.xml><?xml version="1.0" encoding="utf-8"?>
<Control xmlns="http://schemas.microsoft.com/VisualStudio/2011/storyboarding/control">
  <Id Name="System.Storyboarding.Common.MouseClick" Revision="1" Stencil="System.Storyboarding.Common" StencilVersion="0.1"/>
</Control>
</file>

<file path=customXml/item12.xml><?xml version="1.0" encoding="utf-8"?>
<Control xmlns="http://schemas.microsoft.com/VisualStudio/2011/storyboarding/control">
  <Id Name="System.Storyboarding.Annotation.StickyNote" Revision="1" Stencil="System.Storyboarding.Annotation" StencilVersion="0.1"/>
</Control>
</file>

<file path=customXml/item13.xml><?xml version="1.0" encoding="utf-8"?>
<Control xmlns="http://schemas.microsoft.com/VisualStudio/2011/storyboarding/control">
  <Id Name="System.Storyboarding.Common.MouseClick" Revision="1" Stencil="System.Storyboarding.Common" StencilVersion="0.1"/>
</Control>
</file>

<file path=customXml/item14.xml><?xml version="1.0" encoding="utf-8"?>
<Control xmlns="http://schemas.microsoft.com/VisualStudio/2011/storyboarding/control">
  <Id Name="System.Storyboarding.Common.MouseClick" Revision="1" Stencil="System.Storyboarding.Common" StencilVersion="0.1"/>
</Control>
</file>

<file path=customXml/item15.xml><?xml version="1.0" encoding="utf-8"?>
<Control xmlns="http://schemas.microsoft.com/VisualStudio/2011/storyboarding/control">
  <Id Name="System.Storyboarding.Annotation.StickyNote" Revision="1" Stencil="System.Storyboarding.Annotation" StencilVersion="0.1"/>
</Control>
</file>

<file path=customXml/item16.xml><?xml version="1.0" encoding="utf-8"?>
<Control xmlns="http://schemas.microsoft.com/VisualStudio/2011/storyboarding/control">
  <Id Name="System.Storyboarding.Common.MouseClick" Revision="1" Stencil="System.Storyboarding.Common" StencilVersion="0.1"/>
</Control>
</file>

<file path=customXml/item17.xml><?xml version="1.0" encoding="utf-8"?>
<Control xmlns="http://schemas.microsoft.com/VisualStudio/2011/storyboarding/control">
  <Id Name="System.Storyboarding.Annotation.StickyNote" Revision="1" Stencil="System.Storyboarding.Annotation" StencilVersion="0.1"/>
</Control>
</file>

<file path=customXml/item18.xml><?xml version="1.0" encoding="utf-8"?>
<Control xmlns="http://schemas.microsoft.com/VisualStudio/2011/storyboarding/control">
  <Id Name="System.Storyboarding.Common.MouseClick" Revision="1" Stencil="System.Storyboarding.Common" StencilVersion="0.1"/>
</Control>
</file>

<file path=customXml/item19.xml><?xml version="1.0" encoding="utf-8"?>
<Control xmlns="http://schemas.microsoft.com/VisualStudio/2011/storyboarding/control">
  <Id Name="System.Storyboarding.Annotation.StickyNote" Revision="1" Stencil="System.Storyboarding.Annotation" StencilVersion="0.1"/>
</Control>
</file>

<file path=customXml/item2.xml><?xml version="1.0" encoding="utf-8"?>
<Control xmlns="http://schemas.microsoft.com/VisualStudio/2011/storyboarding/control">
  <Id Name="System.Storyboarding.Common.MouseClick" Revision="1" Stencil="System.Storyboarding.Common" StencilVersion="0.1"/>
</Control>
</file>

<file path=customXml/item20.xml><?xml version="1.0" encoding="utf-8"?>
<Control xmlns="http://schemas.microsoft.com/VisualStudio/2011/storyboarding/control">
  <Id Name="System.Storyboarding.Common.MouseClick" Revision="1" Stencil="System.Storyboarding.Common" StencilVersion="0.1"/>
</Control>
</file>

<file path=customXml/item21.xml><?xml version="1.0" encoding="utf-8"?>
<Control xmlns="http://schemas.microsoft.com/VisualStudio/2011/storyboarding/control">
  <Id Name="System.Storyboarding.Common.MouseClick" Revision="1" Stencil="System.Storyboarding.Common" StencilVersion="0.1"/>
</Control>
</file>

<file path=customXml/item22.xml><?xml version="1.0" encoding="utf-8"?>
<Control xmlns="http://schemas.microsoft.com/VisualStudio/2011/storyboarding/control">
  <Id Name="System.Storyboarding.Common.MouseClick" Revision="1" Stencil="System.Storyboarding.Common" StencilVersion="0.1"/>
</Control>
</file>

<file path=customXml/item23.xml><?xml version="1.0" encoding="utf-8"?>
<Control xmlns="http://schemas.microsoft.com/VisualStudio/2011/storyboarding/control">
  <Id Name="System.Storyboarding.Annotation.StickyNote" Revision="1" Stencil="System.Storyboarding.Annotation" StencilVersion="0.1"/>
</Control>
</file>

<file path=customXml/item3.xml><?xml version="1.0" encoding="utf-8"?>
<Control xmlns="http://schemas.microsoft.com/VisualStudio/2011/storyboarding/control">
  <Id Name="System.Storyboarding.Annotation.StickyNote" Revision="1" Stencil="System.Storyboarding.Annotation" StencilVersion="0.1"/>
</Control>
</file>

<file path=customXml/item4.xml><?xml version="1.0" encoding="utf-8"?>
<Control xmlns="http://schemas.microsoft.com/VisualStudio/2011/storyboarding/control">
  <Id Name="System.Storyboarding.Common.MouseClick" Revision="1" Stencil="System.Storyboarding.Common" StencilVersion="0.1"/>
</Control>
</file>

<file path=customXml/item5.xml><?xml version="1.0" encoding="utf-8"?>
<Control xmlns="http://schemas.microsoft.com/VisualStudio/2011/storyboarding/control">
  <Id Name="System.Storyboarding.Annotation.StickyNote" Revision="1" Stencil="System.Storyboarding.Annotation" StencilVersion="0.1"/>
</Control>
</file>

<file path=customXml/item6.xml><?xml version="1.0" encoding="utf-8"?>
<Control xmlns="http://schemas.microsoft.com/VisualStudio/2011/storyboarding/control">
  <Id Name="System.Storyboarding.Common.MousePointer" Revision="1" Stencil="System.Storyboarding.Common" StencilVersion="0.1"/>
</Control>
</file>

<file path=customXml/item7.xml><?xml version="1.0" encoding="utf-8"?>
<Control xmlns="http://schemas.microsoft.com/VisualStudio/2011/storyboarding/control">
  <Id Name="System.Storyboarding.Common.MouseClick" Revision="1" Stencil="System.Storyboarding.Common" StencilVersion="0.1"/>
</Control>
</file>

<file path=customXml/item8.xml><?xml version="1.0" encoding="utf-8"?>
<Control xmlns="http://schemas.microsoft.com/VisualStudio/2011/storyboarding/control">
  <Id Name="System.Storyboarding.Annotation.StickyNote" Revision="1" Stencil="System.Storyboarding.Annotation" StencilVersion="0.1"/>
</Control>
</file>

<file path=customXml/item9.xml><?xml version="1.0" encoding="utf-8"?>
<Control xmlns="http://schemas.microsoft.com/VisualStudio/2011/storyboarding/control">
  <Id Name="System.Storyboarding.Common.MouseClick" Revision="1" Stencil="System.Storyboarding.Common" StencilVersion="0.1"/>
</Control>
</file>

<file path=customXml/itemProps1.xml><?xml version="1.0" encoding="utf-8"?>
<ds:datastoreItem xmlns:ds="http://schemas.openxmlformats.org/officeDocument/2006/customXml" ds:itemID="{1CE3A7D2-2F8E-4EA7-9505-8FBECD5CF170}">
  <ds:schemaRefs>
    <ds:schemaRef ds:uri="http://schemas.microsoft.com/VisualStudio/2011/storyboarding/control"/>
  </ds:schemaRefs>
</ds:datastoreItem>
</file>

<file path=customXml/itemProps10.xml><?xml version="1.0" encoding="utf-8"?>
<ds:datastoreItem xmlns:ds="http://schemas.openxmlformats.org/officeDocument/2006/customXml" ds:itemID="{A0114DC8-FB5F-41EE-AC8E-602BE72E32F2}">
  <ds:schemaRefs>
    <ds:schemaRef ds:uri="http://schemas.microsoft.com/VisualStudio/2011/storyboarding/control"/>
  </ds:schemaRefs>
</ds:datastoreItem>
</file>

<file path=customXml/itemProps11.xml><?xml version="1.0" encoding="utf-8"?>
<ds:datastoreItem xmlns:ds="http://schemas.openxmlformats.org/officeDocument/2006/customXml" ds:itemID="{0EB6982E-D101-40B3-9FA2-E10AF1BE3325}">
  <ds:schemaRefs>
    <ds:schemaRef ds:uri="http://schemas.microsoft.com/VisualStudio/2011/storyboarding/control"/>
  </ds:schemaRefs>
</ds:datastoreItem>
</file>

<file path=customXml/itemProps12.xml><?xml version="1.0" encoding="utf-8"?>
<ds:datastoreItem xmlns:ds="http://schemas.openxmlformats.org/officeDocument/2006/customXml" ds:itemID="{5C6C748D-A152-4E38-8A30-81024FF43016}">
  <ds:schemaRefs>
    <ds:schemaRef ds:uri="http://schemas.microsoft.com/VisualStudio/2011/storyboarding/control"/>
  </ds:schemaRefs>
</ds:datastoreItem>
</file>

<file path=customXml/itemProps13.xml><?xml version="1.0" encoding="utf-8"?>
<ds:datastoreItem xmlns:ds="http://schemas.openxmlformats.org/officeDocument/2006/customXml" ds:itemID="{8A63DDDF-349E-41DD-9A71-70607BCD5A1D}">
  <ds:schemaRefs>
    <ds:schemaRef ds:uri="http://schemas.microsoft.com/VisualStudio/2011/storyboarding/control"/>
  </ds:schemaRefs>
</ds:datastoreItem>
</file>

<file path=customXml/itemProps14.xml><?xml version="1.0" encoding="utf-8"?>
<ds:datastoreItem xmlns:ds="http://schemas.openxmlformats.org/officeDocument/2006/customXml" ds:itemID="{F1FC76E1-48F3-4027-B69A-18801F80634E}">
  <ds:schemaRefs>
    <ds:schemaRef ds:uri="http://schemas.microsoft.com/VisualStudio/2011/storyboarding/control"/>
  </ds:schemaRefs>
</ds:datastoreItem>
</file>

<file path=customXml/itemProps15.xml><?xml version="1.0" encoding="utf-8"?>
<ds:datastoreItem xmlns:ds="http://schemas.openxmlformats.org/officeDocument/2006/customXml" ds:itemID="{CB152EA9-E69C-4C2A-A1B3-41AB686ACC4B}">
  <ds:schemaRefs>
    <ds:schemaRef ds:uri="http://schemas.microsoft.com/VisualStudio/2011/storyboarding/control"/>
  </ds:schemaRefs>
</ds:datastoreItem>
</file>

<file path=customXml/itemProps16.xml><?xml version="1.0" encoding="utf-8"?>
<ds:datastoreItem xmlns:ds="http://schemas.openxmlformats.org/officeDocument/2006/customXml" ds:itemID="{38A52A64-3491-40B3-BCEB-51905DE8149A}">
  <ds:schemaRefs>
    <ds:schemaRef ds:uri="http://schemas.microsoft.com/VisualStudio/2011/storyboarding/control"/>
  </ds:schemaRefs>
</ds:datastoreItem>
</file>

<file path=customXml/itemProps17.xml><?xml version="1.0" encoding="utf-8"?>
<ds:datastoreItem xmlns:ds="http://schemas.openxmlformats.org/officeDocument/2006/customXml" ds:itemID="{D837779F-6284-4FB8-A3BC-8C916FABAF45}">
  <ds:schemaRefs>
    <ds:schemaRef ds:uri="http://schemas.microsoft.com/VisualStudio/2011/storyboarding/control"/>
  </ds:schemaRefs>
</ds:datastoreItem>
</file>

<file path=customXml/itemProps18.xml><?xml version="1.0" encoding="utf-8"?>
<ds:datastoreItem xmlns:ds="http://schemas.openxmlformats.org/officeDocument/2006/customXml" ds:itemID="{9DBCF804-A286-4A95-994C-DC2450925553}">
  <ds:schemaRefs>
    <ds:schemaRef ds:uri="http://schemas.microsoft.com/VisualStudio/2011/storyboarding/control"/>
  </ds:schemaRefs>
</ds:datastoreItem>
</file>

<file path=customXml/itemProps19.xml><?xml version="1.0" encoding="utf-8"?>
<ds:datastoreItem xmlns:ds="http://schemas.openxmlformats.org/officeDocument/2006/customXml" ds:itemID="{72FC9978-B399-4D78-9A50-90FADD6D1B1B}">
  <ds:schemaRefs>
    <ds:schemaRef ds:uri="http://schemas.microsoft.com/VisualStudio/2011/storyboarding/control"/>
  </ds:schemaRefs>
</ds:datastoreItem>
</file>

<file path=customXml/itemProps2.xml><?xml version="1.0" encoding="utf-8"?>
<ds:datastoreItem xmlns:ds="http://schemas.openxmlformats.org/officeDocument/2006/customXml" ds:itemID="{C48BCE62-C70E-4AF9-A746-776FE16B0814}">
  <ds:schemaRefs>
    <ds:schemaRef ds:uri="http://schemas.microsoft.com/VisualStudio/2011/storyboarding/control"/>
  </ds:schemaRefs>
</ds:datastoreItem>
</file>

<file path=customXml/itemProps20.xml><?xml version="1.0" encoding="utf-8"?>
<ds:datastoreItem xmlns:ds="http://schemas.openxmlformats.org/officeDocument/2006/customXml" ds:itemID="{748CD420-8019-4DEC-9F6C-983470A83050}">
  <ds:schemaRefs>
    <ds:schemaRef ds:uri="http://schemas.microsoft.com/VisualStudio/2011/storyboarding/control"/>
  </ds:schemaRefs>
</ds:datastoreItem>
</file>

<file path=customXml/itemProps21.xml><?xml version="1.0" encoding="utf-8"?>
<ds:datastoreItem xmlns:ds="http://schemas.openxmlformats.org/officeDocument/2006/customXml" ds:itemID="{BA3C2811-1A78-45EF-A2A0-739E2E1825D3}">
  <ds:schemaRefs>
    <ds:schemaRef ds:uri="http://schemas.microsoft.com/VisualStudio/2011/storyboarding/control"/>
  </ds:schemaRefs>
</ds:datastoreItem>
</file>

<file path=customXml/itemProps22.xml><?xml version="1.0" encoding="utf-8"?>
<ds:datastoreItem xmlns:ds="http://schemas.openxmlformats.org/officeDocument/2006/customXml" ds:itemID="{6BB452F1-D3C3-4673-98E6-27D285C13CB3}">
  <ds:schemaRefs>
    <ds:schemaRef ds:uri="http://schemas.microsoft.com/VisualStudio/2011/storyboarding/control"/>
  </ds:schemaRefs>
</ds:datastoreItem>
</file>

<file path=customXml/itemProps23.xml><?xml version="1.0" encoding="utf-8"?>
<ds:datastoreItem xmlns:ds="http://schemas.openxmlformats.org/officeDocument/2006/customXml" ds:itemID="{BB18D0F2-DB59-4148-ABB1-6F1991E56460}">
  <ds:schemaRefs>
    <ds:schemaRef ds:uri="http://schemas.microsoft.com/VisualStudio/2011/storyboarding/control"/>
  </ds:schemaRefs>
</ds:datastoreItem>
</file>

<file path=customXml/itemProps3.xml><?xml version="1.0" encoding="utf-8"?>
<ds:datastoreItem xmlns:ds="http://schemas.openxmlformats.org/officeDocument/2006/customXml" ds:itemID="{6C52FDE6-9485-4AD8-8E56-D65F1559DD77}">
  <ds:schemaRefs>
    <ds:schemaRef ds:uri="http://schemas.microsoft.com/VisualStudio/2011/storyboarding/control"/>
  </ds:schemaRefs>
</ds:datastoreItem>
</file>

<file path=customXml/itemProps4.xml><?xml version="1.0" encoding="utf-8"?>
<ds:datastoreItem xmlns:ds="http://schemas.openxmlformats.org/officeDocument/2006/customXml" ds:itemID="{AC2635D6-FDA7-4FCB-9B5E-5F5C87B60308}">
  <ds:schemaRefs>
    <ds:schemaRef ds:uri="http://schemas.microsoft.com/VisualStudio/2011/storyboarding/control"/>
  </ds:schemaRefs>
</ds:datastoreItem>
</file>

<file path=customXml/itemProps5.xml><?xml version="1.0" encoding="utf-8"?>
<ds:datastoreItem xmlns:ds="http://schemas.openxmlformats.org/officeDocument/2006/customXml" ds:itemID="{70E6B452-787B-4A6B-8EC0-FF33EA28DD80}">
  <ds:schemaRefs>
    <ds:schemaRef ds:uri="http://schemas.microsoft.com/VisualStudio/2011/storyboarding/control"/>
  </ds:schemaRefs>
</ds:datastoreItem>
</file>

<file path=customXml/itemProps6.xml><?xml version="1.0" encoding="utf-8"?>
<ds:datastoreItem xmlns:ds="http://schemas.openxmlformats.org/officeDocument/2006/customXml" ds:itemID="{AB65E434-0F8E-4CA1-86D6-072987068D61}">
  <ds:schemaRefs>
    <ds:schemaRef ds:uri="http://schemas.microsoft.com/VisualStudio/2011/storyboarding/control"/>
  </ds:schemaRefs>
</ds:datastoreItem>
</file>

<file path=customXml/itemProps7.xml><?xml version="1.0" encoding="utf-8"?>
<ds:datastoreItem xmlns:ds="http://schemas.openxmlformats.org/officeDocument/2006/customXml" ds:itemID="{7087EBFF-412A-46F1-8837-1DF343E17431}">
  <ds:schemaRefs>
    <ds:schemaRef ds:uri="http://schemas.microsoft.com/VisualStudio/2011/storyboarding/control"/>
  </ds:schemaRefs>
</ds:datastoreItem>
</file>

<file path=customXml/itemProps8.xml><?xml version="1.0" encoding="utf-8"?>
<ds:datastoreItem xmlns:ds="http://schemas.openxmlformats.org/officeDocument/2006/customXml" ds:itemID="{B0EEF86A-F4EF-4179-A82E-4D6CCF98C5C6}">
  <ds:schemaRefs>
    <ds:schemaRef ds:uri="http://schemas.microsoft.com/VisualStudio/2011/storyboarding/control"/>
  </ds:schemaRefs>
</ds:datastoreItem>
</file>

<file path=customXml/itemProps9.xml><?xml version="1.0" encoding="utf-8"?>
<ds:datastoreItem xmlns:ds="http://schemas.openxmlformats.org/officeDocument/2006/customXml" ds:itemID="{B1A29140-A42C-484C-8F09-09B1E2E9995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92</TotalTime>
  <Words>222</Words>
  <Application>Microsoft Office PowerPoint</Application>
  <PresentationFormat>Widescreen</PresentationFormat>
  <Paragraphs>10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Denis Ngahu</dc:creator>
  <cp:lastModifiedBy>Denis Ngahu</cp:lastModifiedBy>
  <cp:revision>8</cp:revision>
  <dcterms:created xsi:type="dcterms:W3CDTF">2014-04-22T12:40:24Z</dcterms:created>
  <dcterms:modified xsi:type="dcterms:W3CDTF">2014-04-22T14:14:22Z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