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8"/>
  </p:notes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A2E40-68E1-4EFF-966A-EA9AA4159CB2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3FA15-96CE-4426-B213-2417C5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  <a:r>
              <a:rPr lang="en-US" baseline="0" dirty="0" smtClean="0"/>
              <a:t> click on the database engine instance and click on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3FA15-96CE-4426-B213-2417C5CA65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2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</a:t>
            </a:r>
            <a:r>
              <a:rPr lang="en-US" baseline="0" dirty="0" smtClean="0"/>
              <a:t> resultant dialog, click on “Advanced” then look for “Max Degree of Parallelism” and set the value to “1”.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3FA15-96CE-4426-B213-2417C5CA65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15D-C0FF-45D7-AF77-ECAA6AE594A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2E25-044B-4F2D-AC3B-177961FF6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8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15D-C0FF-45D7-AF77-ECAA6AE594A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2E25-044B-4F2D-AC3B-177961FF6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15D-C0FF-45D7-AF77-ECAA6AE594A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2E25-044B-4F2D-AC3B-177961FF6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15D-C0FF-45D7-AF77-ECAA6AE594A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2E25-044B-4F2D-AC3B-177961FF6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15D-C0FF-45D7-AF77-ECAA6AE594A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2E25-044B-4F2D-AC3B-177961FF6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7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15D-C0FF-45D7-AF77-ECAA6AE594A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2E25-044B-4F2D-AC3B-177961FF6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15D-C0FF-45D7-AF77-ECAA6AE594A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2E25-044B-4F2D-AC3B-177961FF6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15D-C0FF-45D7-AF77-ECAA6AE594A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2E25-044B-4F2D-AC3B-177961FF6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15D-C0FF-45D7-AF77-ECAA6AE594A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2E25-044B-4F2D-AC3B-177961FF6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1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15D-C0FF-45D7-AF77-ECAA6AE594A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2E25-044B-4F2D-AC3B-177961FF6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1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15D-C0FF-45D7-AF77-ECAA6AE594A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2E25-044B-4F2D-AC3B-177961FF6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815D-C0FF-45D7-AF77-ECAA6AE594A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2E25-044B-4F2D-AC3B-177961FF6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5" Type="http://schemas.openxmlformats.org/officeDocument/2006/relationships/image" Target="../media/image1.tmp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.xml"/><Relationship Id="rId5" Type="http://schemas.openxmlformats.org/officeDocument/2006/relationships/image" Target="../media/image2.tmp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ARE-intl.cloudapp.net:59594 - Remote Desktop Connectio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29"/>
            <a:ext cx="12984387" cy="6935168"/>
          </a:xfrm>
          <a:prstGeom prst="rect">
            <a:avLst/>
          </a:prstGeom>
        </p:spPr>
      </p:pic>
      <p:sp>
        <p:nvSpPr>
          <p:cNvPr id="7" name="MouseClick"/>
          <p:cNvSpPr/>
          <p:nvPr>
            <p:custDataLst>
              <p:custData r:id="rId1"/>
            </p:custDataLst>
          </p:nvPr>
        </p:nvSpPr>
        <p:spPr>
          <a:xfrm rot="20359169">
            <a:off x="899199" y="7746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6" name="StickyNote"/>
          <p:cNvGrpSpPr/>
          <p:nvPr>
            <p:custDataLst>
              <p:custData r:id="rId2"/>
            </p:custDataLst>
          </p:nvPr>
        </p:nvGrpSpPr>
        <p:grpSpPr>
          <a:xfrm>
            <a:off x="7147560" y="1374888"/>
            <a:ext cx="2179003" cy="1871233"/>
            <a:chOff x="3886200" y="2629125"/>
            <a:chExt cx="1371600" cy="1485674"/>
          </a:xfrm>
        </p:grpSpPr>
        <p:sp>
          <p:nvSpPr>
            <p:cNvPr id="8" name="Content"/>
            <p:cNvSpPr>
              <a:spLocks/>
            </p:cNvSpPr>
            <p:nvPr/>
          </p:nvSpPr>
          <p:spPr>
            <a:xfrm>
              <a:off x="3886200" y="2719695"/>
              <a:ext cx="1371600" cy="139510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/>
                <a:t>Right click on the database engine instance and click on properties.</a:t>
              </a:r>
              <a:endParaRPr lang="en-US" sz="1200" dirty="0"/>
            </a:p>
          </p:txBody>
        </p:sp>
        <p:sp>
          <p:nvSpPr>
            <p:cNvPr id="9" name="Tape"/>
            <p:cNvSpPr>
              <a:spLocks/>
            </p:cNvSpPr>
            <p:nvPr/>
          </p:nvSpPr>
          <p:spPr>
            <a:xfrm rot="401918">
              <a:off x="4394545" y="2629125"/>
              <a:ext cx="354908" cy="17105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76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C 0.00821 0.00278 0.0168 -0.00324 0.02487 0.00787 C 0.03112 0.0162 0.03633 0.03935 0.0418 0.05486 C 0.06419 0.11667 0.07357 0.20625 0.08633 0.31782 C 0.09011 0.38796 0.09232 0.45509 0.09232 0.5289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2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E-intl.cloudapp.net:59594 - Remote Desktop Connectio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29"/>
            <a:ext cx="12984387" cy="6935168"/>
          </a:xfrm>
          <a:prstGeom prst="rect">
            <a:avLst/>
          </a:prstGeom>
        </p:spPr>
      </p:pic>
      <p:sp>
        <p:nvSpPr>
          <p:cNvPr id="3" name="MouseClick"/>
          <p:cNvSpPr/>
          <p:nvPr>
            <p:custDataLst>
              <p:custData r:id="rId1"/>
            </p:custDataLst>
          </p:nvPr>
        </p:nvSpPr>
        <p:spPr>
          <a:xfrm rot="20359169">
            <a:off x="3902749" y="20859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" name="StickyNote"/>
          <p:cNvGrpSpPr/>
          <p:nvPr>
            <p:custDataLst>
              <p:custData r:id="rId2"/>
            </p:custDataLst>
          </p:nvPr>
        </p:nvGrpSpPr>
        <p:grpSpPr>
          <a:xfrm>
            <a:off x="10104120" y="2838564"/>
            <a:ext cx="1783080" cy="1946794"/>
            <a:chOff x="3886200" y="2629127"/>
            <a:chExt cx="1371600" cy="1485673"/>
          </a:xfrm>
        </p:grpSpPr>
        <p:sp>
          <p:nvSpPr>
            <p:cNvPr id="5" name="Content"/>
            <p:cNvSpPr>
              <a:spLocks/>
            </p:cNvSpPr>
            <p:nvPr/>
          </p:nvSpPr>
          <p:spPr>
            <a:xfrm>
              <a:off x="3886200" y="2716179"/>
              <a:ext cx="1371600" cy="139862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/>
                <a:t>From the resultant dialog, click on “Advanced” then look for “Max Degree of Parallelism” and set the value to “1”.</a:t>
              </a:r>
              <a:endParaRPr lang="en-US" sz="1200" dirty="0"/>
            </a:p>
          </p:txBody>
        </p:sp>
        <p:sp>
          <p:nvSpPr>
            <p:cNvPr id="6" name="Tape"/>
            <p:cNvSpPr>
              <a:spLocks/>
            </p:cNvSpPr>
            <p:nvPr/>
          </p:nvSpPr>
          <p:spPr>
            <a:xfrm rot="401918">
              <a:off x="4355143" y="2629127"/>
              <a:ext cx="433714" cy="16441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27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C 0.01446 0.00139 0.0293 -0.00254 0.04362 0.00533 C 0.0543 0.01158 0.06328 0.02894 0.07305 0.04074 C 0.11198 0.0875 0.12852 0.15463 0.15052 0.23843 C 0.15729 0.29144 0.1612 0.34213 0.1612 0.3976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1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35DA0360-26DE-4090-AEEF-5537CD47C30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9C57AE7-B570-4322-92A0-396203FAB89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49CB309-1E30-4923-ADF5-737C4CCFD5A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F6D0017-0071-48F5-8586-0E01DD49330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80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Ngahu</dc:creator>
  <cp:lastModifiedBy>Denis Ngahu</cp:lastModifiedBy>
  <cp:revision>4</cp:revision>
  <dcterms:created xsi:type="dcterms:W3CDTF">2014-04-22T08:25:01Z</dcterms:created>
  <dcterms:modified xsi:type="dcterms:W3CDTF">2014-04-22T08:58:10Z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