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"/>
  </p:sldMasterIdLst>
  <p:sldIdLst>
    <p:sldId id="256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3" Type="http://schemas.openxmlformats.org/officeDocument/2006/relationships/customXml" Target="../../customXml/item14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6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3.xml"/><Relationship Id="rId9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9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12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15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18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21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469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8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7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6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5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  <p:sp>
        <p:nvSpPr>
          <p:cNvPr id="24" name="Background"/>
          <p:cNvSpPr/>
          <p:nvPr userDrawn="1"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539561" y="6380286"/>
            <a:ext cx="267760" cy="280737"/>
            <a:chOff x="7933908" y="6458958"/>
            <a:chExt cx="268296" cy="280737"/>
          </a:xfrm>
        </p:grpSpPr>
        <p:sp>
          <p:nvSpPr>
            <p:cNvPr id="26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7533325" y="6380286"/>
            <a:ext cx="267760" cy="280737"/>
            <a:chOff x="7482756" y="6476313"/>
            <a:chExt cx="268296" cy="280737"/>
          </a:xfrm>
        </p:grpSpPr>
        <p:sp>
          <p:nvSpPr>
            <p:cNvPr id="29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7067777" y="6380286"/>
            <a:ext cx="267760" cy="280737"/>
            <a:chOff x="7134583" y="6466673"/>
            <a:chExt cx="268296" cy="280737"/>
          </a:xfrm>
        </p:grpSpPr>
        <p:sp>
          <p:nvSpPr>
            <p:cNvPr id="32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242988" y="6403878"/>
            <a:ext cx="267760" cy="280737"/>
            <a:chOff x="242988" y="6397592"/>
            <a:chExt cx="267760" cy="280737"/>
          </a:xfrm>
        </p:grpSpPr>
        <p:sp>
          <p:nvSpPr>
            <p:cNvPr id="35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7998873" y="6349204"/>
            <a:ext cx="342900" cy="342900"/>
            <a:chOff x="7989560" y="6349204"/>
            <a:chExt cx="342900" cy="342900"/>
          </a:xfrm>
        </p:grpSpPr>
        <p:sp>
          <p:nvSpPr>
            <p:cNvPr id="38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077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ckground"/>
          <p:cNvSpPr/>
          <p:nvPr userDrawn="1"/>
        </p:nvSpPr>
        <p:spPr>
          <a:xfrm>
            <a:off x="0" y="6217920"/>
            <a:ext cx="6858000" cy="640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>
                  <a:lumMod val="50000"/>
                </a:srgbClr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404671" y="6380287"/>
            <a:ext cx="200820" cy="280737"/>
            <a:chOff x="7933908" y="6458958"/>
            <a:chExt cx="268296" cy="280737"/>
          </a:xfrm>
        </p:grpSpPr>
        <p:sp>
          <p:nvSpPr>
            <p:cNvPr id="10" name="Oval127"/>
            <p:cNvSpPr/>
            <p:nvPr/>
          </p:nvSpPr>
          <p:spPr>
            <a:xfrm>
              <a:off x="7933908" y="6458958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ight"/>
            <p:cNvSpPr>
              <a:spLocks noChangeAspect="1"/>
            </p:cNvSpPr>
            <p:nvPr>
              <p:custDataLst>
                <p:custData r:id="rId4"/>
              </p:custDataLst>
            </p:nvPr>
          </p:nvSpPr>
          <p:spPr bwMode="black">
            <a:xfrm>
              <a:off x="8009790" y="6551973"/>
              <a:ext cx="115732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5649994" y="6380287"/>
            <a:ext cx="200820" cy="280737"/>
            <a:chOff x="7482756" y="6476313"/>
            <a:chExt cx="268296" cy="280737"/>
          </a:xfrm>
        </p:grpSpPr>
        <p:sp>
          <p:nvSpPr>
            <p:cNvPr id="13" name="Oval126"/>
            <p:cNvSpPr/>
            <p:nvPr/>
          </p:nvSpPr>
          <p:spPr>
            <a:xfrm>
              <a:off x="7482756" y="647631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Pin"/>
            <p:cNvSpPr>
              <a:spLocks noChangeAspect="1"/>
            </p:cNvSpPr>
            <p:nvPr>
              <p:custDataLst>
                <p:custData r:id="rId3"/>
              </p:custDataLst>
            </p:nvPr>
          </p:nvSpPr>
          <p:spPr bwMode="black">
            <a:xfrm>
              <a:off x="7555059" y="6548700"/>
              <a:ext cx="123689" cy="135962"/>
            </a:xfrm>
            <a:custGeom>
              <a:avLst/>
              <a:gdLst>
                <a:gd name="T0" fmla="*/ 63 w 75"/>
                <a:gd name="T1" fmla="*/ 29 h 75"/>
                <a:gd name="T2" fmla="*/ 44 w 75"/>
                <a:gd name="T3" fmla="*/ 48 h 75"/>
                <a:gd name="T4" fmla="*/ 40 w 75"/>
                <a:gd name="T5" fmla="*/ 68 h 75"/>
                <a:gd name="T6" fmla="*/ 26 w 75"/>
                <a:gd name="T7" fmla="*/ 54 h 75"/>
                <a:gd name="T8" fmla="*/ 0 w 75"/>
                <a:gd name="T9" fmla="*/ 74 h 75"/>
                <a:gd name="T10" fmla="*/ 0 w 75"/>
                <a:gd name="T11" fmla="*/ 74 h 75"/>
                <a:gd name="T12" fmla="*/ 0 w 75"/>
                <a:gd name="T13" fmla="*/ 74 h 75"/>
                <a:gd name="T14" fmla="*/ 0 w 75"/>
                <a:gd name="T15" fmla="*/ 74 h 75"/>
                <a:gd name="T16" fmla="*/ 0 w 75"/>
                <a:gd name="T17" fmla="*/ 74 h 75"/>
                <a:gd name="T18" fmla="*/ 20 w 75"/>
                <a:gd name="T19" fmla="*/ 49 h 75"/>
                <a:gd name="T20" fmla="*/ 6 w 75"/>
                <a:gd name="T21" fmla="*/ 35 h 75"/>
                <a:gd name="T22" fmla="*/ 27 w 75"/>
                <a:gd name="T23" fmla="*/ 31 h 75"/>
                <a:gd name="T24" fmla="*/ 46 w 75"/>
                <a:gd name="T25" fmla="*/ 11 h 75"/>
                <a:gd name="T26" fmla="*/ 50 w 75"/>
                <a:gd name="T27" fmla="*/ 0 h 75"/>
                <a:gd name="T28" fmla="*/ 75 w 75"/>
                <a:gd name="T29" fmla="*/ 25 h 75"/>
                <a:gd name="T30" fmla="*/ 63 w 75"/>
                <a:gd name="T31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75">
                  <a:moveTo>
                    <a:pt x="63" y="29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7" y="55"/>
                    <a:pt x="46" y="63"/>
                    <a:pt x="40" y="68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11" y="67"/>
                    <a:pt x="2" y="75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7" y="63"/>
                    <a:pt x="20" y="4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12" y="29"/>
                    <a:pt x="20" y="28"/>
                    <a:pt x="27" y="3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7"/>
                    <a:pt x="46" y="3"/>
                    <a:pt x="50" y="0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2" y="28"/>
                    <a:pt x="67" y="30"/>
                    <a:pt x="6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300833" y="6380287"/>
            <a:ext cx="200820" cy="280737"/>
            <a:chOff x="7134583" y="6466673"/>
            <a:chExt cx="268296" cy="280737"/>
          </a:xfrm>
        </p:grpSpPr>
        <p:sp>
          <p:nvSpPr>
            <p:cNvPr id="16" name="Oval138"/>
            <p:cNvSpPr/>
            <p:nvPr/>
          </p:nvSpPr>
          <p:spPr>
            <a:xfrm>
              <a:off x="7134583" y="6466673"/>
              <a:ext cx="268296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Refresh"/>
            <p:cNvSpPr>
              <a:spLocks noChangeAspect="1"/>
            </p:cNvSpPr>
            <p:nvPr>
              <p:custDataLst>
                <p:custData r:id="rId2"/>
              </p:custDataLst>
            </p:nvPr>
          </p:nvSpPr>
          <p:spPr bwMode="black">
            <a:xfrm>
              <a:off x="7212367" y="6550234"/>
              <a:ext cx="112727" cy="113614"/>
            </a:xfrm>
            <a:custGeom>
              <a:avLst/>
              <a:gdLst>
                <a:gd name="T0" fmla="*/ 61 w 70"/>
                <a:gd name="T1" fmla="*/ 11 h 71"/>
                <a:gd name="T2" fmla="*/ 60 w 70"/>
                <a:gd name="T3" fmla="*/ 11 h 71"/>
                <a:gd name="T4" fmla="*/ 53 w 70"/>
                <a:gd name="T5" fmla="*/ 18 h 71"/>
                <a:gd name="T6" fmla="*/ 53 w 70"/>
                <a:gd name="T7" fmla="*/ 19 h 71"/>
                <a:gd name="T8" fmla="*/ 53 w 70"/>
                <a:gd name="T9" fmla="*/ 19 h 71"/>
                <a:gd name="T10" fmla="*/ 60 w 70"/>
                <a:gd name="T11" fmla="*/ 35 h 71"/>
                <a:gd name="T12" fmla="*/ 35 w 70"/>
                <a:gd name="T13" fmla="*/ 60 h 71"/>
                <a:gd name="T14" fmla="*/ 10 w 70"/>
                <a:gd name="T15" fmla="*/ 36 h 71"/>
                <a:gd name="T16" fmla="*/ 16 w 70"/>
                <a:gd name="T17" fmla="*/ 21 h 71"/>
                <a:gd name="T18" fmla="*/ 18 w 70"/>
                <a:gd name="T19" fmla="*/ 18 h 71"/>
                <a:gd name="T20" fmla="*/ 25 w 70"/>
                <a:gd name="T21" fmla="*/ 26 h 71"/>
                <a:gd name="T22" fmla="*/ 30 w 70"/>
                <a:gd name="T23" fmla="*/ 0 h 71"/>
                <a:gd name="T24" fmla="*/ 4 w 70"/>
                <a:gd name="T25" fmla="*/ 2 h 71"/>
                <a:gd name="T26" fmla="*/ 11 w 70"/>
                <a:gd name="T27" fmla="*/ 10 h 71"/>
                <a:gd name="T28" fmla="*/ 9 w 70"/>
                <a:gd name="T29" fmla="*/ 12 h 71"/>
                <a:gd name="T30" fmla="*/ 0 w 70"/>
                <a:gd name="T31" fmla="*/ 36 h 71"/>
                <a:gd name="T32" fmla="*/ 35 w 70"/>
                <a:gd name="T33" fmla="*/ 71 h 71"/>
                <a:gd name="T34" fmla="*/ 35 w 70"/>
                <a:gd name="T35" fmla="*/ 71 h 71"/>
                <a:gd name="T36" fmla="*/ 70 w 70"/>
                <a:gd name="T37" fmla="*/ 35 h 71"/>
                <a:gd name="T38" fmla="*/ 61 w 70"/>
                <a:gd name="T39" fmla="*/ 1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71">
                  <a:moveTo>
                    <a:pt x="61" y="11"/>
                  </a:moveTo>
                  <a:cubicBezTo>
                    <a:pt x="60" y="11"/>
                    <a:pt x="60" y="11"/>
                    <a:pt x="60" y="11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23"/>
                    <a:pt x="60" y="29"/>
                    <a:pt x="60" y="35"/>
                  </a:cubicBezTo>
                  <a:cubicBezTo>
                    <a:pt x="60" y="49"/>
                    <a:pt x="49" y="60"/>
                    <a:pt x="35" y="60"/>
                  </a:cubicBezTo>
                  <a:cubicBezTo>
                    <a:pt x="22" y="60"/>
                    <a:pt x="11" y="49"/>
                    <a:pt x="10" y="36"/>
                  </a:cubicBezTo>
                  <a:cubicBezTo>
                    <a:pt x="10" y="30"/>
                    <a:pt x="12" y="25"/>
                    <a:pt x="16" y="2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3" y="19"/>
                    <a:pt x="0" y="27"/>
                    <a:pt x="0" y="36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55" y="71"/>
                    <a:pt x="70" y="55"/>
                    <a:pt x="70" y="35"/>
                  </a:cubicBezTo>
                  <a:cubicBezTo>
                    <a:pt x="70" y="26"/>
                    <a:pt x="67" y="18"/>
                    <a:pt x="61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182241" y="6403879"/>
            <a:ext cx="200820" cy="280737"/>
            <a:chOff x="242988" y="6397592"/>
            <a:chExt cx="267760" cy="280737"/>
          </a:xfrm>
        </p:grpSpPr>
        <p:sp>
          <p:nvSpPr>
            <p:cNvPr id="19" name="Oval124"/>
            <p:cNvSpPr/>
            <p:nvPr/>
          </p:nvSpPr>
          <p:spPr>
            <a:xfrm>
              <a:off x="242988" y="6397592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"/>
            <p:cNvSpPr>
              <a:spLocks noChangeAspect="1"/>
            </p:cNvSpPr>
            <p:nvPr>
              <p:custDataLst>
                <p:custData r:id="rId1"/>
              </p:custDataLst>
            </p:nvPr>
          </p:nvSpPr>
          <p:spPr bwMode="black">
            <a:xfrm flipH="1">
              <a:off x="319118" y="6486688"/>
              <a:ext cx="115501" cy="102544"/>
            </a:xfrm>
            <a:custGeom>
              <a:avLst/>
              <a:gdLst>
                <a:gd name="T0" fmla="*/ 86 w 131"/>
                <a:gd name="T1" fmla="*/ 35 h 96"/>
                <a:gd name="T2" fmla="*/ 48 w 131"/>
                <a:gd name="T3" fmla="*/ 0 h 96"/>
                <a:gd name="T4" fmla="*/ 79 w 131"/>
                <a:gd name="T5" fmla="*/ 0 h 96"/>
                <a:gd name="T6" fmla="*/ 131 w 131"/>
                <a:gd name="T7" fmla="*/ 48 h 96"/>
                <a:gd name="T8" fmla="*/ 79 w 131"/>
                <a:gd name="T9" fmla="*/ 96 h 96"/>
                <a:gd name="T10" fmla="*/ 48 w 131"/>
                <a:gd name="T11" fmla="*/ 96 h 96"/>
                <a:gd name="T12" fmla="*/ 86 w 131"/>
                <a:gd name="T13" fmla="*/ 60 h 96"/>
                <a:gd name="T14" fmla="*/ 0 w 131"/>
                <a:gd name="T15" fmla="*/ 60 h 96"/>
                <a:gd name="T16" fmla="*/ 0 w 131"/>
                <a:gd name="T17" fmla="*/ 35 h 96"/>
                <a:gd name="T18" fmla="*/ 86 w 131"/>
                <a:gd name="T19" fmla="*/ 3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6">
                  <a:moveTo>
                    <a:pt x="86" y="35"/>
                  </a:moveTo>
                  <a:lnTo>
                    <a:pt x="48" y="0"/>
                  </a:lnTo>
                  <a:lnTo>
                    <a:pt x="79" y="0"/>
                  </a:lnTo>
                  <a:lnTo>
                    <a:pt x="131" y="48"/>
                  </a:lnTo>
                  <a:lnTo>
                    <a:pt x="79" y="96"/>
                  </a:lnTo>
                  <a:lnTo>
                    <a:pt x="48" y="96"/>
                  </a:lnTo>
                  <a:lnTo>
                    <a:pt x="86" y="60"/>
                  </a:lnTo>
                  <a:lnTo>
                    <a:pt x="0" y="60"/>
                  </a:lnTo>
                  <a:lnTo>
                    <a:pt x="0" y="35"/>
                  </a:lnTo>
                  <a:lnTo>
                    <a:pt x="86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5999155" y="6349204"/>
            <a:ext cx="257175" cy="342900"/>
            <a:chOff x="7989560" y="6349204"/>
            <a:chExt cx="342900" cy="342900"/>
          </a:xfrm>
        </p:grpSpPr>
        <p:sp>
          <p:nvSpPr>
            <p:cNvPr id="22" name="Oval128"/>
            <p:cNvSpPr/>
            <p:nvPr/>
          </p:nvSpPr>
          <p:spPr>
            <a:xfrm>
              <a:off x="8027130" y="6380286"/>
              <a:ext cx="267760" cy="280737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560" y="63492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54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0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788-F3BB-4429-AAFE-A2F89F0C8F35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0096-A617-448A-ADF5-A188E71EB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32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109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0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2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16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7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19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3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9d9c56e0-6ca3-4298-b757-9c73dab947ac" RevisionId="993ea365-49c2-46dc-bf14-e971e460de1e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8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9F874354-5DAE-4169-B64B-C2A3DC4BC91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BA804EEF-5790-4E01-B667-ECB62CFB373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B73D5EE-2530-4108-804E-BC9762641E8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7B0DE56-B157-4F1F-8315-CEB4C5B4CB7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58CACB2-FB3A-421C-AF31-9174983CFE8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4A1524E-6161-4BD3-8F36-666CEFF2EB3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7338CE5-9B75-42C3-8BA4-12D084FDEFC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D02BD6A-65CC-468F-A23E-D6BFD148AB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CC3E510-5295-4040-A208-F30900E0A23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4F81F4E-8DE9-4EE7-B97E-FEFEB566597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D0EC1C4-6C2F-4626-A0D8-3B0EB42EC4F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D5384C-6887-4784-B35F-6BA21D5C067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9FC1577-1E1A-4116-A06B-FD08B9AB2DF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17CE946-86E3-495C-AE43-4406EE862C4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A4BCA12-5CFD-4AB9-B74F-58FA697CAC9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13C61FB-DAED-46E7-BBA0-B53F75E2931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A6E97BB-64F7-469B-BC44-BCF9048F052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F38FAC9-01AB-482F-B487-7E71255A2D7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CC7DA74-F89F-4639-A5D6-AD7DE787043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C22CF0E-6851-4AAD-BF64-70BAB05869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1</cp:revision>
  <dcterms:created xsi:type="dcterms:W3CDTF">2014-04-28T11:10:29Z</dcterms:created>
  <dcterms:modified xsi:type="dcterms:W3CDTF">2014-04-28T11:55:11Z</dcterms:modified>
</cp:coreProperties>
</file>