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1"/>
  </p:sldMasterIdLst>
  <p:sldIdLst>
    <p:sldId id="256" r:id="rId22"/>
    <p:sldId id="25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55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2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8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20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17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3" Type="http://schemas.openxmlformats.org/officeDocument/2006/relationships/customXml" Target="../../customXml/item14.xml"/><Relationship Id="rId7" Type="http://schemas.openxmlformats.org/officeDocument/2006/relationships/customXml" Target="../../customXml/item7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6.xml"/><Relationship Id="rId6" Type="http://schemas.openxmlformats.org/officeDocument/2006/relationships/customXml" Target="../../customXml/item6.xml"/><Relationship Id="rId5" Type="http://schemas.openxmlformats.org/officeDocument/2006/relationships/customXml" Target="../../customXml/item5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13.xml"/><Relationship Id="rId9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9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12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15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18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21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469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68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6404671" y="6380287"/>
            <a:ext cx="200820" cy="280737"/>
            <a:chOff x="7933908" y="6458958"/>
            <a:chExt cx="268296" cy="280737"/>
          </a:xfrm>
        </p:grpSpPr>
        <p:sp>
          <p:nvSpPr>
            <p:cNvPr id="10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ight"/>
            <p:cNvSpPr>
              <a:spLocks noChangeAspect="1"/>
            </p:cNvSpPr>
            <p:nvPr>
              <p:custDataLst>
                <p:custData r:id="rId8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5649994" y="6380287"/>
            <a:ext cx="200820" cy="280737"/>
            <a:chOff x="7482756" y="6476313"/>
            <a:chExt cx="268296" cy="280737"/>
          </a:xfrm>
        </p:grpSpPr>
        <p:sp>
          <p:nvSpPr>
            <p:cNvPr id="13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Pin"/>
            <p:cNvSpPr>
              <a:spLocks noChangeAspect="1"/>
            </p:cNvSpPr>
            <p:nvPr>
              <p:custDataLst>
                <p:custData r:id="rId7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300833" y="6380287"/>
            <a:ext cx="200820" cy="280737"/>
            <a:chOff x="7134583" y="6466673"/>
            <a:chExt cx="268296" cy="280737"/>
          </a:xfrm>
        </p:grpSpPr>
        <p:sp>
          <p:nvSpPr>
            <p:cNvPr id="16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fresh"/>
            <p:cNvSpPr>
              <a:spLocks noChangeAspect="1"/>
            </p:cNvSpPr>
            <p:nvPr>
              <p:custDataLst>
                <p:custData r:id="rId6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82241" y="6403879"/>
            <a:ext cx="200820" cy="280737"/>
            <a:chOff x="242988" y="6397592"/>
            <a:chExt cx="267760" cy="280737"/>
          </a:xfrm>
        </p:grpSpPr>
        <p:sp>
          <p:nvSpPr>
            <p:cNvPr id="19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5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5999155" y="6349204"/>
            <a:ext cx="257175" cy="342900"/>
            <a:chOff x="7989560" y="6349204"/>
            <a:chExt cx="342900" cy="342900"/>
          </a:xfrm>
        </p:grpSpPr>
        <p:sp>
          <p:nvSpPr>
            <p:cNvPr id="22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  <p:sp>
        <p:nvSpPr>
          <p:cNvPr id="24" name="Background"/>
          <p:cNvSpPr/>
          <p:nvPr userDrawn="1"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26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29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32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35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 userDrawn="1"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38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0772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/>
          <p:cNvSpPr/>
          <p:nvPr userDrawn="1"/>
        </p:nvSpPr>
        <p:spPr>
          <a:xfrm>
            <a:off x="0" y="6217920"/>
            <a:ext cx="6858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404671" y="6380287"/>
            <a:ext cx="200820" cy="280737"/>
            <a:chOff x="7933908" y="6458958"/>
            <a:chExt cx="268296" cy="280737"/>
          </a:xfrm>
        </p:grpSpPr>
        <p:sp>
          <p:nvSpPr>
            <p:cNvPr id="10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5649994" y="6380287"/>
            <a:ext cx="200820" cy="280737"/>
            <a:chOff x="7482756" y="6476313"/>
            <a:chExt cx="268296" cy="280737"/>
          </a:xfrm>
        </p:grpSpPr>
        <p:sp>
          <p:nvSpPr>
            <p:cNvPr id="13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300833" y="6380287"/>
            <a:ext cx="200820" cy="280737"/>
            <a:chOff x="7134583" y="6466673"/>
            <a:chExt cx="268296" cy="280737"/>
          </a:xfrm>
        </p:grpSpPr>
        <p:sp>
          <p:nvSpPr>
            <p:cNvPr id="16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82241" y="6403879"/>
            <a:ext cx="200820" cy="280737"/>
            <a:chOff x="242988" y="6397592"/>
            <a:chExt cx="267760" cy="280737"/>
          </a:xfrm>
        </p:grpSpPr>
        <p:sp>
          <p:nvSpPr>
            <p:cNvPr id="19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5999155" y="6349204"/>
            <a:ext cx="257175" cy="342900"/>
            <a:chOff x="7989560" y="6349204"/>
            <a:chExt cx="342900" cy="342900"/>
          </a:xfrm>
        </p:grpSpPr>
        <p:sp>
          <p:nvSpPr>
            <p:cNvPr id="22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554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0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8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4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8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2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32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10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4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5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6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7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8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9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20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9F874354-5DAE-4169-B64B-C2A3DC4BC91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A804EEF-5790-4E01-B667-ECB62CFB373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B73D5EE-2530-4108-804E-BC9762641E8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7B0DE56-B157-4F1F-8315-CEB4C5B4CB7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58CACB2-FB3A-421C-AF31-9174983CFE8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4A1524E-6161-4BD3-8F36-666CEFF2EB3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7338CE5-9B75-42C3-8BA4-12D084FDEFC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D02BD6A-65CC-468F-A23E-D6BFD148AB9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CC3E510-5295-4040-A208-F30900E0A23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4F81F4E-8DE9-4EE7-B97E-FEFEB566597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D0EC1C4-6C2F-4626-A0D8-3B0EB42EC4F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6D5384C-6887-4784-B35F-6BA21D5C067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9FC1577-1E1A-4116-A06B-FD08B9AB2DF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17CE946-86E3-495C-AE43-4406EE862C4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A4BCA12-5CFD-4AB9-B74F-58FA697CAC9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13C61FB-DAED-46E7-BBA0-B53F75E2931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A6E97BB-64F7-469B-BC44-BCF9048F052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F38FAC9-01AB-482F-B487-7E71255A2D7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CC7DA74-F89F-4639-A5D6-AD7DE787043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C22CF0E-6851-4AAD-BF64-70BAB058691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Stacey</dc:creator>
  <cp:lastModifiedBy>Mark Stacey</cp:lastModifiedBy>
  <cp:revision>1</cp:revision>
  <dcterms:created xsi:type="dcterms:W3CDTF">2014-04-28T11:10:29Z</dcterms:created>
  <dcterms:modified xsi:type="dcterms:W3CDTF">2014-04-28T11:15:14Z</dcterms:modified>
</cp:coreProperties>
</file>