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9"/>
  </p:sldMasterIdLst>
  <p:sldIdLst>
    <p:sldId id="256" r:id="rId50"/>
    <p:sldId id="25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8" Type="http://schemas.openxmlformats.org/officeDocument/2006/relationships/customXml" Target="../customXml/item8.xml"/><Relationship Id="rId51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3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2.xml"/><Relationship Id="rId5" Type="http://schemas.openxmlformats.org/officeDocument/2006/relationships/customXml" Target="../../customXml/item1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Relationship Id="rId5" Type="http://schemas.openxmlformats.org/officeDocument/2006/relationships/slideLayout" Target="../slideLayouts/slideLayout12.xml"/><Relationship Id="rId4" Type="http://schemas.openxmlformats.org/officeDocument/2006/relationships/customXml" Target="../../customXml/item2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.xml"/><Relationship Id="rId18" Type="http://schemas.openxmlformats.org/officeDocument/2006/relationships/customXml" Target="../../customXml/item46.xml"/><Relationship Id="rId26" Type="http://schemas.openxmlformats.org/officeDocument/2006/relationships/customXml" Target="../../customXml/item23.xml"/><Relationship Id="rId3" Type="http://schemas.openxmlformats.org/officeDocument/2006/relationships/customXml" Target="../../customXml/item27.xml"/><Relationship Id="rId21" Type="http://schemas.openxmlformats.org/officeDocument/2006/relationships/customXml" Target="../../customXml/item42.xml"/><Relationship Id="rId34" Type="http://schemas.openxmlformats.org/officeDocument/2006/relationships/image" Target="../media/image5.emf"/><Relationship Id="rId7" Type="http://schemas.openxmlformats.org/officeDocument/2006/relationships/customXml" Target="../../customXml/item31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41.xml"/><Relationship Id="rId25" Type="http://schemas.openxmlformats.org/officeDocument/2006/relationships/customXml" Target="../../customXml/item24.xml"/><Relationship Id="rId33" Type="http://schemas.openxmlformats.org/officeDocument/2006/relationships/image" Target="../media/image4.emf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40.xml"/><Relationship Id="rId20" Type="http://schemas.openxmlformats.org/officeDocument/2006/relationships/customXml" Target="../../customXml/item48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35.xml"/><Relationship Id="rId24" Type="http://schemas.openxmlformats.org/officeDocument/2006/relationships/customXml" Target="../../customXml/item45.xml"/><Relationship Id="rId32" Type="http://schemas.openxmlformats.org/officeDocument/2006/relationships/image" Target="../media/image3.emf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39.xml"/><Relationship Id="rId23" Type="http://schemas.openxmlformats.org/officeDocument/2006/relationships/customXml" Target="../../customXml/item44.xml"/><Relationship Id="rId28" Type="http://schemas.openxmlformats.org/officeDocument/2006/relationships/customXml" Target="../../customXml/item21.xml"/><Relationship Id="rId10" Type="http://schemas.openxmlformats.org/officeDocument/2006/relationships/customXml" Target="../../customXml/item34.xml"/><Relationship Id="rId19" Type="http://schemas.openxmlformats.org/officeDocument/2006/relationships/customXml" Target="../../customXml/item47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28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38.xml"/><Relationship Id="rId22" Type="http://schemas.openxmlformats.org/officeDocument/2006/relationships/customXml" Target="../../customXml/item43.xml"/><Relationship Id="rId27" Type="http://schemas.openxmlformats.org/officeDocument/2006/relationships/customXml" Target="../../customXml/item22.xml"/><Relationship Id="rId30" Type="http://schemas.openxmlformats.org/officeDocument/2006/relationships/image" Target="../media/image1.png"/><Relationship Id="rId8" Type="http://schemas.openxmlformats.org/officeDocument/2006/relationships/customXml" Target="../../customXml/item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abGroup"/>
          <p:cNvGrpSpPr/>
          <p:nvPr>
            <p:custDataLst>
              <p:custData r:id="rId1"/>
            </p:custDataLst>
          </p:nvPr>
        </p:nvGrpSpPr>
        <p:grpSpPr>
          <a:xfrm>
            <a:off x="150066" y="146951"/>
            <a:ext cx="8761021" cy="5788023"/>
            <a:chOff x="3138993" y="2600307"/>
            <a:chExt cx="3513043" cy="2017412"/>
          </a:xfrm>
        </p:grpSpPr>
        <p:sp>
          <p:nvSpPr>
            <p:cNvPr id="6" name="Container"/>
            <p:cNvSpPr>
              <a:spLocks/>
            </p:cNvSpPr>
            <p:nvPr/>
          </p:nvSpPr>
          <p:spPr>
            <a:xfrm>
              <a:off x="3138993" y="2686239"/>
              <a:ext cx="3513043" cy="19314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/>
            <p:cNvSpPr txBox="1">
              <a:spLocks/>
            </p:cNvSpPr>
            <p:nvPr/>
          </p:nvSpPr>
          <p:spPr>
            <a:xfrm>
              <a:off x="3522437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Milestone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/>
            <p:cNvSpPr txBox="1">
              <a:spLocks/>
            </p:cNvSpPr>
            <p:nvPr/>
          </p:nvSpPr>
          <p:spPr>
            <a:xfrm>
              <a:off x="3846111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Participants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1349" y="2600307"/>
              <a:ext cx="361089" cy="85914"/>
              <a:chOff x="3451973" y="2698418"/>
              <a:chExt cx="233718" cy="73304"/>
            </a:xfrm>
          </p:grpSpPr>
          <p:sp>
            <p:nvSpPr>
              <p:cNvPr id="11" name="ActiveTab"/>
              <p:cNvSpPr txBox="1">
                <a:spLocks/>
              </p:cNvSpPr>
              <p:nvPr/>
            </p:nvSpPr>
            <p:spPr>
              <a:xfrm>
                <a:off x="3451973" y="2698418"/>
                <a:ext cx="233718" cy="7330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IndicatorVal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/>
              <p:cNvSpPr>
                <a:spLocks/>
              </p:cNvSpPr>
              <p:nvPr/>
            </p:nvSpPr>
            <p:spPr>
              <a:xfrm>
                <a:off x="3454480" y="2771722"/>
                <a:ext cx="22870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Content"/>
          <p:cNvSpPr/>
          <p:nvPr>
            <p:custDataLst>
              <p:custData r:id="rId2"/>
            </p:custDataLst>
          </p:nvPr>
        </p:nvSpPr>
        <p:spPr>
          <a:xfrm>
            <a:off x="481754" y="7223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Indicator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481754" y="1279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Indicator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Click"/>
          <p:cNvSpPr/>
          <p:nvPr>
            <p:custDataLst>
              <p:custData r:id="rId4"/>
            </p:custDataLst>
          </p:nvPr>
        </p:nvSpPr>
        <p:spPr>
          <a:xfrm rot="20359169">
            <a:off x="2348586" y="1523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C -0.0151 -0.00023 -0.03072 2.22222E-6 -0.04548 -0.00023 C -0.05677 -0.0007 -0.06579 -0.00139 -0.07604 -0.00185 C -0.11632 -0.00371 -0.1335 -0.00625 -0.15642 -0.00972 C -0.16319 -0.01181 -0.16701 -0.01389 -0.16701 -0.0159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"/>
            <p:cNvSpPr>
              <a:spLocks noChangeAspect="1"/>
            </p:cNvSpPr>
            <p:nvPr>
              <p:custDataLst>
                <p:custData r:id="rId2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n"/>
            <p:cNvSpPr>
              <a:spLocks noChangeAspect="1"/>
            </p:cNvSpPr>
            <p:nvPr>
              <p:custDataLst>
                <p:custData r:id="rId2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fresh"/>
            <p:cNvSpPr>
              <a:spLocks noChangeAspect="1"/>
            </p:cNvSpPr>
            <p:nvPr>
              <p:custDataLst>
                <p:custData r:id="rId2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"/>
            <p:cNvSpPr>
              <a:spLocks noChangeAspect="1"/>
            </p:cNvSpPr>
            <p:nvPr>
              <p:custDataLst>
                <p:custData r:id="rId2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20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21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23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Content"/>
          <p:cNvSpPr/>
          <p:nvPr>
            <p:custDataLst>
              <p:custData r:id="rId2"/>
            </p:custDataLst>
          </p:nvPr>
        </p:nvSpPr>
        <p:spPr>
          <a:xfrm>
            <a:off x="242988" y="2045480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Value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266434" y="261649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Value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4"/>
            </p:custDataLst>
          </p:nvPr>
        </p:nvSpPr>
        <p:spPr>
          <a:xfrm>
            <a:off x="237126" y="3192285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Business Key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Notes</a:t>
            </a:r>
          </a:p>
        </p:txBody>
      </p:sp>
      <p:grpSp>
        <p:nvGrpSpPr>
          <p:cNvPr id="29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30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Reporting Period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33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36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DropdownBox"/>
          <p:cNvGrpSpPr/>
          <p:nvPr>
            <p:custDataLst>
              <p:custData r:id="rId9"/>
            </p:custDataLst>
          </p:nvPr>
        </p:nvGrpSpPr>
        <p:grpSpPr>
          <a:xfrm>
            <a:off x="181487" y="4553577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rgbClr val="000000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41" name="SearchBox"/>
          <p:cNvGrpSpPr/>
          <p:nvPr>
            <p:custDataLst>
              <p:custData r:id="rId10"/>
            </p:custDataLst>
          </p:nvPr>
        </p:nvGrpSpPr>
        <p:grpSpPr>
          <a:xfrm>
            <a:off x="1816841" y="4776445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42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pic>
        <p:nvPicPr>
          <p:cNvPr id="49" name="Icon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61" y="1462372"/>
            <a:ext cx="310896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DropdownBox"/>
          <p:cNvGrpSpPr/>
          <p:nvPr>
            <p:custDataLst>
              <p:custData r:id="rId11"/>
            </p:custDataLst>
          </p:nvPr>
        </p:nvGrpSpPr>
        <p:grpSpPr>
          <a:xfrm>
            <a:off x="171899" y="5076756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rgbClr val="000000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53" name="SearchBox"/>
          <p:cNvGrpSpPr/>
          <p:nvPr>
            <p:custDataLst>
              <p:custData r:id="rId12"/>
            </p:custDataLst>
          </p:nvPr>
        </p:nvGrpSpPr>
        <p:grpSpPr>
          <a:xfrm>
            <a:off x="1807253" y="5299624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56" name="MouseClick"/>
          <p:cNvSpPr/>
          <p:nvPr>
            <p:custDataLst>
              <p:custData r:id="rId13"/>
            </p:custDataLst>
          </p:nvPr>
        </p:nvSpPr>
        <p:spPr>
          <a:xfrm rot="20359169">
            <a:off x="181830" y="-3547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7" name="MouseClick"/>
          <p:cNvSpPr/>
          <p:nvPr>
            <p:custDataLst>
              <p:custData r:id="rId14"/>
            </p:custDataLst>
          </p:nvPr>
        </p:nvSpPr>
        <p:spPr>
          <a:xfrm rot="20359169">
            <a:off x="636546" y="65853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MouseClick"/>
          <p:cNvSpPr/>
          <p:nvPr>
            <p:custDataLst>
              <p:custData r:id="rId15"/>
            </p:custDataLst>
          </p:nvPr>
        </p:nvSpPr>
        <p:spPr>
          <a:xfrm rot="20359169">
            <a:off x="1365209" y="116494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337500" cy="337500"/>
          </a:xfrm>
          <a:prstGeom prst="rect">
            <a:avLst/>
          </a:prstGeom>
        </p:spPr>
      </p:pic>
      <p:grpSp>
        <p:nvGrpSpPr>
          <p:cNvPr id="60" name="Group 59"/>
          <p:cNvGrpSpPr/>
          <p:nvPr>
            <p:custDataLst>
              <p:custData r:id="rId17"/>
            </p:custDataLst>
          </p:nvPr>
        </p:nvGrpSpPr>
        <p:grpSpPr>
          <a:xfrm>
            <a:off x="8135462" y="350363"/>
            <a:ext cx="831213" cy="350200"/>
            <a:chOff x="8135462" y="350363"/>
            <a:chExt cx="831213" cy="350200"/>
          </a:xfrm>
        </p:grpSpPr>
        <p:pic>
          <p:nvPicPr>
            <p:cNvPr id="61" name="Picture 60"/>
            <p:cNvPicPr preferRelativeResize="0">
              <a:picLocks/>
            </p:cNvPicPr>
            <p:nvPr>
              <p:custDataLst>
                <p:custData r:id="rId2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62" name="Picture 61"/>
            <p:cNvPicPr preferRelativeResize="0">
              <a:picLocks/>
            </p:cNvPicPr>
            <p:nvPr>
              <p:custDataLst>
                <p:custData r:id="rId22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63" name="Picture 62"/>
            <p:cNvPicPr preferRelativeResize="0">
              <a:picLocks/>
            </p:cNvPicPr>
            <p:nvPr>
              <p:custDataLst>
                <p:custData r:id="rId23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64" name="Picture 63"/>
            <p:cNvPicPr preferRelativeResize="0">
              <a:picLocks/>
            </p:cNvPicPr>
            <p:nvPr>
              <p:custDataLst>
                <p:custData r:id="rId24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65" name="StickyNote"/>
          <p:cNvGrpSpPr/>
          <p:nvPr>
            <p:custDataLst>
              <p:custData r:id="rId18"/>
            </p:custDataLst>
          </p:nvPr>
        </p:nvGrpSpPr>
        <p:grpSpPr>
          <a:xfrm>
            <a:off x="3032124" y="412864"/>
            <a:ext cx="2204109" cy="634626"/>
            <a:chOff x="3886200" y="2629129"/>
            <a:chExt cx="1371600" cy="1485671"/>
          </a:xfrm>
        </p:grpSpPr>
        <p:sp>
          <p:nvSpPr>
            <p:cNvPr id="66" name="Content"/>
            <p:cNvSpPr>
              <a:spLocks/>
            </p:cNvSpPr>
            <p:nvPr/>
          </p:nvSpPr>
          <p:spPr>
            <a:xfrm>
              <a:off x="3886200" y="2896174"/>
              <a:ext cx="1371600" cy="121862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Defaults to current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ape"/>
            <p:cNvSpPr>
              <a:spLocks/>
            </p:cNvSpPr>
            <p:nvPr/>
          </p:nvSpPr>
          <p:spPr>
            <a:xfrm rot="401918">
              <a:off x="4396567" y="2629129"/>
              <a:ext cx="350866" cy="50435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StickyNote"/>
          <p:cNvGrpSpPr/>
          <p:nvPr>
            <p:custDataLst>
              <p:custData r:id="rId19"/>
            </p:custDataLst>
          </p:nvPr>
        </p:nvGrpSpPr>
        <p:grpSpPr>
          <a:xfrm>
            <a:off x="3067049" y="1128826"/>
            <a:ext cx="2169183" cy="846623"/>
            <a:chOff x="3886200" y="2629127"/>
            <a:chExt cx="1371600" cy="1485673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886200" y="2829305"/>
              <a:ext cx="1371600" cy="128549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Only have access to one data version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ape"/>
            <p:cNvSpPr>
              <a:spLocks/>
            </p:cNvSpPr>
            <p:nvPr/>
          </p:nvSpPr>
          <p:spPr>
            <a:xfrm rot="401918">
              <a:off x="4393743" y="2629127"/>
              <a:ext cx="356515" cy="378066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1" name="Content"/>
          <p:cNvSpPr txBox="1"/>
          <p:nvPr>
            <p:custDataLst>
              <p:custData r:id="rId20"/>
            </p:custDataLst>
          </p:nvPr>
        </p:nvSpPr>
        <p:spPr>
          <a:xfrm>
            <a:off x="229298" y="1497484"/>
            <a:ext cx="10432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Version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-0.0206 C -0.00364 -0.02037 0.0007 -0.02152 0.00469 -0.01921 C 0.00764 -0.01759 0.01007 -0.01296 0.01303 -0.00995 C 0.02396 0.00232 0.02882 0.02014 0.03507 0.04283 C 0.03681 0.05695 0.0382 0.07037 0.0382 0.0854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63 -0.01574 C -0.00434 -0.01551 0.00312 -0.01643 0.01041 -0.01481 C 0.0158 -0.01366 0.02031 -0.01018 0.02517 -0.00787 C 0.04479 0.00162 0.05312 0.01505 0.06423 0.03171 C 0.06771 0.04236 0.06962 0.05232 0.06962 0.0636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7 -0.01018 C -0.0165 -0.01018 -0.02292 -0.01065 -0.029 -0.00949 C -0.03369 -0.00856 -0.0375 -0.00602 -0.04167 -0.0044 C -0.05851 0.00255 -0.06563 0.01227 -0.07518 0.02477 C -0.07796 0.03241 -0.07952 0.04005 -0.07952 0.04838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1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4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20B33F4-2BDE-4077-8579-69C3BE41708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5F1D409-6C9E-45E0-A15C-798399EABCC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77BF69D-C9B2-4187-98A6-55B4383691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F89500-5CF9-422E-9976-E3FA2B22BBA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3BDC260-C0C1-44B4-A598-91ADB6028B1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453C118-DC40-4EB5-8771-0C45C014D25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34B4535-BDBA-4FD0-B84A-81E5C4A61C3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9C80267-896D-4615-AAEE-4BEBA7C01C3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1C82359-EF8A-4406-A2BB-9471ABEBABE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8C66D57-6797-4C48-B019-680C80929E1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A764359-E905-4CC8-BE35-A4BEF2D4238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4F596BC-41C1-465E-915A-CC630FB6B0B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C55BAB3-1058-44BE-AB00-5BB40A9CFE6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16A3952-C949-431F-AE7C-0E46781CEAC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07A7B77-0AB9-4827-A4D7-10EBD22FC5B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C253616-189E-4232-A0E8-1D83CC1B39C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B05F1B6-D6C9-4F1E-AB3B-2F3ECF1A39F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DDFCF37-1A96-4C6B-A778-7CEC777BBAF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1694F15-CEA1-495A-91A0-FBA28F06E40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D70BB2C-B6D6-4B75-AB2C-F3A7B83871B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39041CF-EF9B-4C34-A119-00306C3AC05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AFC032A-AD5A-4EBA-A12D-857A49A1149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3B6029D-6FF5-4355-BD2D-00481F41A7D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EC256A2-A437-4736-866B-D5DE6ADF4AE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1B23EC3-846B-49F5-8696-05136815FBE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B725D79-D948-4E7C-9889-3EE7EFFB16D0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137741B-E83E-4B06-9CCA-892E2CD24759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322B2E2-F107-476D-9378-D04541F51E4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28A10A9-C640-49E7-84FB-DF36BF20C16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D675881-F92C-411D-901C-CC0CAE24E4E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2FC1DE6-AAFD-4DF9-8425-EB2A9ED3CCA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0258EC4-62BD-48F4-941B-0146223B9C2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39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3</cp:revision>
  <dcterms:created xsi:type="dcterms:W3CDTF">2014-04-28T11:10:29Z</dcterms:created>
  <dcterms:modified xsi:type="dcterms:W3CDTF">2014-04-28T15:06:13Z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