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78"/>
  </p:sldMasterIdLst>
  <p:notesMasterIdLst>
    <p:notesMasterId r:id="rId187"/>
  </p:notesMasterIdLst>
  <p:sldIdLst>
    <p:sldId id="259" r:id="rId179"/>
    <p:sldId id="258" r:id="rId180"/>
    <p:sldId id="262" r:id="rId181"/>
    <p:sldId id="261" r:id="rId182"/>
    <p:sldId id="263" r:id="rId183"/>
    <p:sldId id="264" r:id="rId184"/>
    <p:sldId id="265" r:id="rId185"/>
    <p:sldId id="260" r:id="rId1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AB3AD8-DF36-4C0A-815C-1119AE407012}">
          <p14:sldIdLst>
            <p14:sldId id="259"/>
          </p14:sldIdLst>
        </p14:section>
        <p14:section name="Training" id="{BAE0D0E6-6DC8-4372-BED5-6D44052A1E40}">
          <p14:sldIdLst>
            <p14:sldId id="258"/>
            <p14:sldId id="262"/>
          </p14:sldIdLst>
        </p14:section>
        <p14:section name="Forms Rollup" id="{E706F998-7666-4938-9A41-7F18B81457AB}">
          <p14:sldIdLst>
            <p14:sldId id="261"/>
            <p14:sldId id="263"/>
          </p14:sldIdLst>
        </p14:section>
        <p14:section name="Milestones" id="{0C0F1513-922A-4265-89F4-58434A329EFD}">
          <p14:sldIdLst>
            <p14:sldId id="264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159" autoAdjust="0"/>
  </p:normalViewPr>
  <p:slideViewPr>
    <p:cSldViewPr snapToGrid="0">
      <p:cViewPr varScale="1">
        <p:scale>
          <a:sx n="72" d="100"/>
          <a:sy n="72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tableStyles" Target="tableStyles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slide" Target="slides/slide3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slide" Target="slides/slide4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slide" Target="slides/slide5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slideMaster" Target="slideMasters/slideMaster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slide" Target="slides/slide6.xml"/><Relationship Id="rId189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slide" Target="slides/slide1.xml"/><Relationship Id="rId190" Type="http://schemas.openxmlformats.org/officeDocument/2006/relationships/theme" Target="theme/theme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" Target="slides/slide2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slide" Target="slides/slide8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C686C-26B3-4DD1-9882-83E61E190514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40973-35AD-483B-83FA-D267EC7DA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Training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override button is hit, then</a:t>
            </a:r>
            <a:r>
              <a:rPr lang="en-US" baseline="0" dirty="0" smtClean="0"/>
              <a:t> the buttons to use rollups are disabled, and the disaggregation fields become available. Now the user has the ability to add </a:t>
            </a:r>
            <a:r>
              <a:rPr lang="en-US" baseline="0" dirty="0" err="1" smtClean="0"/>
              <a:t>invdidual</a:t>
            </a:r>
            <a:r>
              <a:rPr lang="en-US" baseline="0" dirty="0" smtClean="0"/>
              <a:t> records rather than auto create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 values for individual locations need to be checked, this can be done by clicking on the individual location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override button is hit, then</a:t>
            </a:r>
            <a:r>
              <a:rPr lang="en-US" baseline="0" dirty="0" smtClean="0"/>
              <a:t> the buttons to use rollups are disabled, and the disaggregation fields become available. Now the user has the ability to add </a:t>
            </a:r>
            <a:r>
              <a:rPr lang="en-US" baseline="0" dirty="0" err="1" smtClean="0"/>
              <a:t>invdidual</a:t>
            </a:r>
            <a:r>
              <a:rPr lang="en-US" baseline="0" dirty="0" smtClean="0"/>
              <a:t> records rather than auto create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 values for individual locations need to be checked, this can be done by clicking on the individual location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3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1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3" Type="http://schemas.openxmlformats.org/officeDocument/2006/relationships/customXml" Target="../../customXml/item8.xml"/><Relationship Id="rId7" Type="http://schemas.openxmlformats.org/officeDocument/2006/relationships/customXml" Target="../../customXml/item1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20.xml"/><Relationship Id="rId5" Type="http://schemas.openxmlformats.org/officeDocument/2006/relationships/customXml" Target="../../customXml/item2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0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7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2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8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2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69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5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sp>
        <p:nvSpPr>
          <p:cNvPr id="24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26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29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32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35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38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077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0" y="6217920"/>
            <a:ext cx="6858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54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1.xml"/><Relationship Id="rId2" Type="http://schemas.openxmlformats.org/officeDocument/2006/relationships/customXml" Target="../../customXml/item60.xml"/><Relationship Id="rId1" Type="http://schemas.openxmlformats.org/officeDocument/2006/relationships/customXml" Target="../../customXml/item59.xml"/><Relationship Id="rId5" Type="http://schemas.openxmlformats.org/officeDocument/2006/relationships/slideLayout" Target="../slideLayouts/slideLayout12.xml"/><Relationship Id="rId4" Type="http://schemas.openxmlformats.org/officeDocument/2006/relationships/customXml" Target="../../customXml/item6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3.xml"/><Relationship Id="rId18" Type="http://schemas.openxmlformats.org/officeDocument/2006/relationships/customXml" Target="../../customXml/item38.xml"/><Relationship Id="rId26" Type="http://schemas.openxmlformats.org/officeDocument/2006/relationships/customXml" Target="../../customXml/item46.xml"/><Relationship Id="rId39" Type="http://schemas.openxmlformats.org/officeDocument/2006/relationships/customXml" Target="../../customXml/item55.xml"/><Relationship Id="rId21" Type="http://schemas.openxmlformats.org/officeDocument/2006/relationships/customXml" Target="../../customXml/item41.xml"/><Relationship Id="rId34" Type="http://schemas.openxmlformats.org/officeDocument/2006/relationships/customXml" Target="../../customXml/item152.xml"/><Relationship Id="rId42" Type="http://schemas.openxmlformats.org/officeDocument/2006/relationships/customXml" Target="../../customXml/item58.xml"/><Relationship Id="rId47" Type="http://schemas.openxmlformats.org/officeDocument/2006/relationships/image" Target="../media/image3.emf"/><Relationship Id="rId7" Type="http://schemas.openxmlformats.org/officeDocument/2006/relationships/customXml" Target="../../customXml/item27.xml"/><Relationship Id="rId2" Type="http://schemas.openxmlformats.org/officeDocument/2006/relationships/customXml" Target="../../customXml/item22.xml"/><Relationship Id="rId16" Type="http://schemas.openxmlformats.org/officeDocument/2006/relationships/customXml" Target="../../customXml/item36.xml"/><Relationship Id="rId29" Type="http://schemas.openxmlformats.org/officeDocument/2006/relationships/customXml" Target="../../customXml/item49.xml"/><Relationship Id="rId11" Type="http://schemas.openxmlformats.org/officeDocument/2006/relationships/customXml" Target="../../customXml/item31.xml"/><Relationship Id="rId24" Type="http://schemas.openxmlformats.org/officeDocument/2006/relationships/customXml" Target="../../customXml/item44.xml"/><Relationship Id="rId32" Type="http://schemas.openxmlformats.org/officeDocument/2006/relationships/customXml" Target="../../customXml/item150.xml"/><Relationship Id="rId37" Type="http://schemas.openxmlformats.org/officeDocument/2006/relationships/customXml" Target="../../customXml/item53.xml"/><Relationship Id="rId40" Type="http://schemas.openxmlformats.org/officeDocument/2006/relationships/customXml" Target="../../customXml/item56.xml"/><Relationship Id="rId45" Type="http://schemas.openxmlformats.org/officeDocument/2006/relationships/image" Target="../media/image1.png"/><Relationship Id="rId5" Type="http://schemas.openxmlformats.org/officeDocument/2006/relationships/customXml" Target="../../customXml/item25.xml"/><Relationship Id="rId15" Type="http://schemas.openxmlformats.org/officeDocument/2006/relationships/customXml" Target="../../customXml/item35.xml"/><Relationship Id="rId23" Type="http://schemas.openxmlformats.org/officeDocument/2006/relationships/customXml" Target="../../customXml/item43.xml"/><Relationship Id="rId28" Type="http://schemas.openxmlformats.org/officeDocument/2006/relationships/customXml" Target="../../customXml/item48.xml"/><Relationship Id="rId36" Type="http://schemas.openxmlformats.org/officeDocument/2006/relationships/customXml" Target="../../customXml/item52.xml"/><Relationship Id="rId49" Type="http://schemas.openxmlformats.org/officeDocument/2006/relationships/image" Target="../media/image5.emf"/><Relationship Id="rId10" Type="http://schemas.openxmlformats.org/officeDocument/2006/relationships/customXml" Target="../../customXml/item30.xml"/><Relationship Id="rId19" Type="http://schemas.openxmlformats.org/officeDocument/2006/relationships/customXml" Target="../../customXml/item39.xml"/><Relationship Id="rId31" Type="http://schemas.openxmlformats.org/officeDocument/2006/relationships/customXml" Target="../../customXml/item149.xml"/><Relationship Id="rId44" Type="http://schemas.openxmlformats.org/officeDocument/2006/relationships/notesSlide" Target="../notesSlides/notesSlide1.xml"/><Relationship Id="rId4" Type="http://schemas.openxmlformats.org/officeDocument/2006/relationships/customXml" Target="../../customXml/item24.xml"/><Relationship Id="rId9" Type="http://schemas.openxmlformats.org/officeDocument/2006/relationships/customXml" Target="../../customXml/item29.xml"/><Relationship Id="rId14" Type="http://schemas.openxmlformats.org/officeDocument/2006/relationships/customXml" Target="../../customXml/item34.xml"/><Relationship Id="rId22" Type="http://schemas.openxmlformats.org/officeDocument/2006/relationships/customXml" Target="../../customXml/item42.xml"/><Relationship Id="rId27" Type="http://schemas.openxmlformats.org/officeDocument/2006/relationships/customXml" Target="../../customXml/item47.xml"/><Relationship Id="rId30" Type="http://schemas.openxmlformats.org/officeDocument/2006/relationships/customXml" Target="../../customXml/item50.xml"/><Relationship Id="rId35" Type="http://schemas.openxmlformats.org/officeDocument/2006/relationships/customXml" Target="../../customXml/item51.xml"/><Relationship Id="rId43" Type="http://schemas.openxmlformats.org/officeDocument/2006/relationships/slideLayout" Target="../slideLayouts/slideLayout7.xml"/><Relationship Id="rId48" Type="http://schemas.openxmlformats.org/officeDocument/2006/relationships/image" Target="../media/image4.emf"/><Relationship Id="rId8" Type="http://schemas.openxmlformats.org/officeDocument/2006/relationships/customXml" Target="../../customXml/item28.xml"/><Relationship Id="rId3" Type="http://schemas.openxmlformats.org/officeDocument/2006/relationships/customXml" Target="../../customXml/item23.xml"/><Relationship Id="rId12" Type="http://schemas.openxmlformats.org/officeDocument/2006/relationships/customXml" Target="../../customXml/item32.xml"/><Relationship Id="rId17" Type="http://schemas.openxmlformats.org/officeDocument/2006/relationships/customXml" Target="../../customXml/item37.xml"/><Relationship Id="rId25" Type="http://schemas.openxmlformats.org/officeDocument/2006/relationships/customXml" Target="../../customXml/item45.xml"/><Relationship Id="rId33" Type="http://schemas.openxmlformats.org/officeDocument/2006/relationships/customXml" Target="../../customXml/item151.xml"/><Relationship Id="rId38" Type="http://schemas.openxmlformats.org/officeDocument/2006/relationships/customXml" Target="../../customXml/item54.xml"/><Relationship Id="rId46" Type="http://schemas.openxmlformats.org/officeDocument/2006/relationships/image" Target="../media/image2.png"/><Relationship Id="rId20" Type="http://schemas.openxmlformats.org/officeDocument/2006/relationships/customXml" Target="../../customXml/item40.xml"/><Relationship Id="rId41" Type="http://schemas.openxmlformats.org/officeDocument/2006/relationships/customXml" Target="../../customXml/item57.xml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4.xml"/><Relationship Id="rId3" Type="http://schemas.openxmlformats.org/officeDocument/2006/relationships/customXml" Target="../../customXml/item159.xml"/><Relationship Id="rId7" Type="http://schemas.openxmlformats.org/officeDocument/2006/relationships/customXml" Target="../../customXml/item155.xml"/><Relationship Id="rId2" Type="http://schemas.openxmlformats.org/officeDocument/2006/relationships/customXml" Target="../../customXml/item158.xml"/><Relationship Id="rId1" Type="http://schemas.openxmlformats.org/officeDocument/2006/relationships/customXml" Target="../../customXml/item157.xml"/><Relationship Id="rId6" Type="http://schemas.openxmlformats.org/officeDocument/2006/relationships/customXml" Target="../../customXml/item156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61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160.xml"/><Relationship Id="rId9" Type="http://schemas.openxmlformats.org/officeDocument/2006/relationships/customXml" Target="../../customXml/item15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7.xml"/><Relationship Id="rId18" Type="http://schemas.openxmlformats.org/officeDocument/2006/relationships/customXml" Target="../../customXml/item122.xml"/><Relationship Id="rId26" Type="http://schemas.openxmlformats.org/officeDocument/2006/relationships/customXml" Target="../../customXml/item130.xml"/><Relationship Id="rId39" Type="http://schemas.openxmlformats.org/officeDocument/2006/relationships/customXml" Target="../../customXml/item143.xml"/><Relationship Id="rId21" Type="http://schemas.openxmlformats.org/officeDocument/2006/relationships/customXml" Target="../../customXml/item125.xml"/><Relationship Id="rId34" Type="http://schemas.openxmlformats.org/officeDocument/2006/relationships/customXml" Target="../../customXml/item138.xml"/><Relationship Id="rId42" Type="http://schemas.openxmlformats.org/officeDocument/2006/relationships/customXml" Target="../../customXml/item146.xml"/><Relationship Id="rId47" Type="http://schemas.openxmlformats.org/officeDocument/2006/relationships/image" Target="../media/image1.png"/><Relationship Id="rId50" Type="http://schemas.openxmlformats.org/officeDocument/2006/relationships/image" Target="../media/image4.emf"/><Relationship Id="rId7" Type="http://schemas.openxmlformats.org/officeDocument/2006/relationships/customXml" Target="../../customXml/item111.xml"/><Relationship Id="rId2" Type="http://schemas.openxmlformats.org/officeDocument/2006/relationships/customXml" Target="../../customXml/item106.xml"/><Relationship Id="rId16" Type="http://schemas.openxmlformats.org/officeDocument/2006/relationships/customXml" Target="../../customXml/item120.xml"/><Relationship Id="rId29" Type="http://schemas.openxmlformats.org/officeDocument/2006/relationships/customXml" Target="../../customXml/item133.xml"/><Relationship Id="rId11" Type="http://schemas.openxmlformats.org/officeDocument/2006/relationships/customXml" Target="../../customXml/item115.xml"/><Relationship Id="rId24" Type="http://schemas.openxmlformats.org/officeDocument/2006/relationships/customXml" Target="../../customXml/item128.xml"/><Relationship Id="rId32" Type="http://schemas.openxmlformats.org/officeDocument/2006/relationships/customXml" Target="../../customXml/item136.xml"/><Relationship Id="rId37" Type="http://schemas.openxmlformats.org/officeDocument/2006/relationships/customXml" Target="../../customXml/item141.xml"/><Relationship Id="rId40" Type="http://schemas.openxmlformats.org/officeDocument/2006/relationships/customXml" Target="../../customXml/item144.xml"/><Relationship Id="rId45" Type="http://schemas.openxmlformats.org/officeDocument/2006/relationships/slideLayout" Target="../slideLayouts/slideLayout7.xml"/><Relationship Id="rId5" Type="http://schemas.openxmlformats.org/officeDocument/2006/relationships/customXml" Target="../../customXml/item109.xml"/><Relationship Id="rId15" Type="http://schemas.openxmlformats.org/officeDocument/2006/relationships/customXml" Target="../../customXml/item119.xml"/><Relationship Id="rId23" Type="http://schemas.openxmlformats.org/officeDocument/2006/relationships/customXml" Target="../../customXml/item127.xml"/><Relationship Id="rId28" Type="http://schemas.openxmlformats.org/officeDocument/2006/relationships/customXml" Target="../../customXml/item132.xml"/><Relationship Id="rId36" Type="http://schemas.openxmlformats.org/officeDocument/2006/relationships/customXml" Target="../../customXml/item140.xml"/><Relationship Id="rId49" Type="http://schemas.openxmlformats.org/officeDocument/2006/relationships/image" Target="../media/image3.emf"/><Relationship Id="rId10" Type="http://schemas.openxmlformats.org/officeDocument/2006/relationships/customXml" Target="../../customXml/item114.xml"/><Relationship Id="rId19" Type="http://schemas.openxmlformats.org/officeDocument/2006/relationships/customXml" Target="../../customXml/item123.xml"/><Relationship Id="rId31" Type="http://schemas.openxmlformats.org/officeDocument/2006/relationships/customXml" Target="../../customXml/item135.xml"/><Relationship Id="rId44" Type="http://schemas.openxmlformats.org/officeDocument/2006/relationships/customXml" Target="../../customXml/item148.xml"/><Relationship Id="rId4" Type="http://schemas.openxmlformats.org/officeDocument/2006/relationships/customXml" Target="../../customXml/item108.xml"/><Relationship Id="rId9" Type="http://schemas.openxmlformats.org/officeDocument/2006/relationships/customXml" Target="../../customXml/item113.xml"/><Relationship Id="rId14" Type="http://schemas.openxmlformats.org/officeDocument/2006/relationships/customXml" Target="../../customXml/item118.xml"/><Relationship Id="rId22" Type="http://schemas.openxmlformats.org/officeDocument/2006/relationships/customXml" Target="../../customXml/item126.xml"/><Relationship Id="rId27" Type="http://schemas.openxmlformats.org/officeDocument/2006/relationships/customXml" Target="../../customXml/item131.xml"/><Relationship Id="rId30" Type="http://schemas.openxmlformats.org/officeDocument/2006/relationships/customXml" Target="../../customXml/item134.xml"/><Relationship Id="rId35" Type="http://schemas.openxmlformats.org/officeDocument/2006/relationships/customXml" Target="../../customXml/item139.xml"/><Relationship Id="rId43" Type="http://schemas.openxmlformats.org/officeDocument/2006/relationships/customXml" Target="../../customXml/item147.xml"/><Relationship Id="rId48" Type="http://schemas.openxmlformats.org/officeDocument/2006/relationships/image" Target="../media/image2.png"/><Relationship Id="rId8" Type="http://schemas.openxmlformats.org/officeDocument/2006/relationships/customXml" Target="../../customXml/item112.xml"/><Relationship Id="rId51" Type="http://schemas.openxmlformats.org/officeDocument/2006/relationships/image" Target="../media/image5.emf"/><Relationship Id="rId3" Type="http://schemas.openxmlformats.org/officeDocument/2006/relationships/customXml" Target="../../customXml/item107.xml"/><Relationship Id="rId12" Type="http://schemas.openxmlformats.org/officeDocument/2006/relationships/customXml" Target="../../customXml/item116.xml"/><Relationship Id="rId17" Type="http://schemas.openxmlformats.org/officeDocument/2006/relationships/customXml" Target="../../customXml/item121.xml"/><Relationship Id="rId25" Type="http://schemas.openxmlformats.org/officeDocument/2006/relationships/customXml" Target="../../customXml/item129.xml"/><Relationship Id="rId33" Type="http://schemas.openxmlformats.org/officeDocument/2006/relationships/customXml" Target="../../customXml/item137.xml"/><Relationship Id="rId38" Type="http://schemas.openxmlformats.org/officeDocument/2006/relationships/customXml" Target="../../customXml/item142.xml"/><Relationship Id="rId46" Type="http://schemas.openxmlformats.org/officeDocument/2006/relationships/notesSlide" Target="../notesSlides/notesSlide2.xml"/><Relationship Id="rId20" Type="http://schemas.openxmlformats.org/officeDocument/2006/relationships/customXml" Target="../../customXml/item124.xml"/><Relationship Id="rId41" Type="http://schemas.openxmlformats.org/officeDocument/2006/relationships/customXml" Target="../../customXml/item145.xml"/><Relationship Id="rId1" Type="http://schemas.openxmlformats.org/officeDocument/2006/relationships/customXml" Target="../../customXml/item105.xml"/><Relationship Id="rId6" Type="http://schemas.openxmlformats.org/officeDocument/2006/relationships/customXml" Target="../../customXml/item1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8.xml"/><Relationship Id="rId3" Type="http://schemas.openxmlformats.org/officeDocument/2006/relationships/customXml" Target="../../customXml/item164.xml"/><Relationship Id="rId7" Type="http://schemas.openxmlformats.org/officeDocument/2006/relationships/customXml" Target="../../customXml/item167.xml"/><Relationship Id="rId2" Type="http://schemas.openxmlformats.org/officeDocument/2006/relationships/customXml" Target="../../customXml/item163.xml"/><Relationship Id="rId1" Type="http://schemas.openxmlformats.org/officeDocument/2006/relationships/customXml" Target="../../customXml/item162.xml"/><Relationship Id="rId6" Type="http://schemas.openxmlformats.org/officeDocument/2006/relationships/customXml" Target="../../customXml/item166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70.xml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165.xml"/><Relationship Id="rId9" Type="http://schemas.openxmlformats.org/officeDocument/2006/relationships/customXml" Target="../../customXml/item1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73.xml"/><Relationship Id="rId2" Type="http://schemas.openxmlformats.org/officeDocument/2006/relationships/customXml" Target="../../customXml/item172.xml"/><Relationship Id="rId1" Type="http://schemas.openxmlformats.org/officeDocument/2006/relationships/customXml" Target="../../customXml/item171.xml"/><Relationship Id="rId5" Type="http://schemas.openxmlformats.org/officeDocument/2006/relationships/slideLayout" Target="../slideLayouts/slideLayout12.xml"/><Relationship Id="rId4" Type="http://schemas.openxmlformats.org/officeDocument/2006/relationships/customXml" Target="../../customXml/item17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77.xml"/><Relationship Id="rId2" Type="http://schemas.openxmlformats.org/officeDocument/2006/relationships/customXml" Target="../../customXml/item176.xml"/><Relationship Id="rId1" Type="http://schemas.openxmlformats.org/officeDocument/2006/relationships/customXml" Target="../../customXml/item175.xml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5.xml"/><Relationship Id="rId18" Type="http://schemas.openxmlformats.org/officeDocument/2006/relationships/customXml" Target="../../customXml/item80.xml"/><Relationship Id="rId26" Type="http://schemas.openxmlformats.org/officeDocument/2006/relationships/customXml" Target="../../customXml/item88.xml"/><Relationship Id="rId39" Type="http://schemas.openxmlformats.org/officeDocument/2006/relationships/customXml" Target="../../customXml/item101.xml"/><Relationship Id="rId21" Type="http://schemas.openxmlformats.org/officeDocument/2006/relationships/customXml" Target="../../customXml/item83.xml"/><Relationship Id="rId34" Type="http://schemas.openxmlformats.org/officeDocument/2006/relationships/customXml" Target="../../customXml/item96.xml"/><Relationship Id="rId42" Type="http://schemas.openxmlformats.org/officeDocument/2006/relationships/customXml" Target="../../customXml/item104.xml"/><Relationship Id="rId47" Type="http://schemas.openxmlformats.org/officeDocument/2006/relationships/image" Target="../media/image3.emf"/><Relationship Id="rId7" Type="http://schemas.openxmlformats.org/officeDocument/2006/relationships/customXml" Target="../../customXml/item69.xml"/><Relationship Id="rId2" Type="http://schemas.openxmlformats.org/officeDocument/2006/relationships/customXml" Target="../../customXml/item64.xml"/><Relationship Id="rId16" Type="http://schemas.openxmlformats.org/officeDocument/2006/relationships/customXml" Target="../../customXml/item78.xml"/><Relationship Id="rId29" Type="http://schemas.openxmlformats.org/officeDocument/2006/relationships/customXml" Target="../../customXml/item91.xml"/><Relationship Id="rId11" Type="http://schemas.openxmlformats.org/officeDocument/2006/relationships/customXml" Target="../../customXml/item73.xml"/><Relationship Id="rId24" Type="http://schemas.openxmlformats.org/officeDocument/2006/relationships/customXml" Target="../../customXml/item86.xml"/><Relationship Id="rId32" Type="http://schemas.openxmlformats.org/officeDocument/2006/relationships/customXml" Target="../../customXml/item94.xml"/><Relationship Id="rId37" Type="http://schemas.openxmlformats.org/officeDocument/2006/relationships/customXml" Target="../../customXml/item99.xml"/><Relationship Id="rId40" Type="http://schemas.openxmlformats.org/officeDocument/2006/relationships/customXml" Target="../../customXml/item102.xml"/><Relationship Id="rId45" Type="http://schemas.openxmlformats.org/officeDocument/2006/relationships/image" Target="../media/image1.png"/><Relationship Id="rId5" Type="http://schemas.openxmlformats.org/officeDocument/2006/relationships/customXml" Target="../../customXml/item67.xml"/><Relationship Id="rId15" Type="http://schemas.openxmlformats.org/officeDocument/2006/relationships/customXml" Target="../../customXml/item77.xml"/><Relationship Id="rId23" Type="http://schemas.openxmlformats.org/officeDocument/2006/relationships/customXml" Target="../../customXml/item85.xml"/><Relationship Id="rId28" Type="http://schemas.openxmlformats.org/officeDocument/2006/relationships/customXml" Target="../../customXml/item90.xml"/><Relationship Id="rId36" Type="http://schemas.openxmlformats.org/officeDocument/2006/relationships/customXml" Target="../../customXml/item98.xml"/><Relationship Id="rId49" Type="http://schemas.openxmlformats.org/officeDocument/2006/relationships/image" Target="../media/image5.emf"/><Relationship Id="rId10" Type="http://schemas.openxmlformats.org/officeDocument/2006/relationships/customXml" Target="../../customXml/item72.xml"/><Relationship Id="rId19" Type="http://schemas.openxmlformats.org/officeDocument/2006/relationships/customXml" Target="../../customXml/item81.xml"/><Relationship Id="rId31" Type="http://schemas.openxmlformats.org/officeDocument/2006/relationships/customXml" Target="../../customXml/item93.xml"/><Relationship Id="rId44" Type="http://schemas.openxmlformats.org/officeDocument/2006/relationships/notesSlide" Target="../notesSlides/notesSlide3.xml"/><Relationship Id="rId4" Type="http://schemas.openxmlformats.org/officeDocument/2006/relationships/customXml" Target="../../customXml/item66.xml"/><Relationship Id="rId9" Type="http://schemas.openxmlformats.org/officeDocument/2006/relationships/customXml" Target="../../customXml/item71.xml"/><Relationship Id="rId14" Type="http://schemas.openxmlformats.org/officeDocument/2006/relationships/customXml" Target="../../customXml/item76.xml"/><Relationship Id="rId22" Type="http://schemas.openxmlformats.org/officeDocument/2006/relationships/customXml" Target="../../customXml/item84.xml"/><Relationship Id="rId27" Type="http://schemas.openxmlformats.org/officeDocument/2006/relationships/customXml" Target="../../customXml/item89.xml"/><Relationship Id="rId30" Type="http://schemas.openxmlformats.org/officeDocument/2006/relationships/customXml" Target="../../customXml/item92.xml"/><Relationship Id="rId35" Type="http://schemas.openxmlformats.org/officeDocument/2006/relationships/customXml" Target="../../customXml/item97.xml"/><Relationship Id="rId43" Type="http://schemas.openxmlformats.org/officeDocument/2006/relationships/slideLayout" Target="../slideLayouts/slideLayout7.xml"/><Relationship Id="rId48" Type="http://schemas.openxmlformats.org/officeDocument/2006/relationships/image" Target="../media/image4.emf"/><Relationship Id="rId8" Type="http://schemas.openxmlformats.org/officeDocument/2006/relationships/customXml" Target="../../customXml/item70.xml"/><Relationship Id="rId3" Type="http://schemas.openxmlformats.org/officeDocument/2006/relationships/customXml" Target="../../customXml/item65.xml"/><Relationship Id="rId12" Type="http://schemas.openxmlformats.org/officeDocument/2006/relationships/customXml" Target="../../customXml/item74.xml"/><Relationship Id="rId17" Type="http://schemas.openxmlformats.org/officeDocument/2006/relationships/customXml" Target="../../customXml/item79.xml"/><Relationship Id="rId25" Type="http://schemas.openxmlformats.org/officeDocument/2006/relationships/customXml" Target="../../customXml/item87.xml"/><Relationship Id="rId33" Type="http://schemas.openxmlformats.org/officeDocument/2006/relationships/customXml" Target="../../customXml/item95.xml"/><Relationship Id="rId38" Type="http://schemas.openxmlformats.org/officeDocument/2006/relationships/customXml" Target="../../customXml/item100.xml"/><Relationship Id="rId46" Type="http://schemas.openxmlformats.org/officeDocument/2006/relationships/image" Target="../media/image2.png"/><Relationship Id="rId20" Type="http://schemas.openxmlformats.org/officeDocument/2006/relationships/customXml" Target="../../customXml/item82.xml"/><Relationship Id="rId41" Type="http://schemas.openxmlformats.org/officeDocument/2006/relationships/customXml" Target="../../customXml/item103.xml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TabGroup"/>
          <p:cNvGrpSpPr/>
          <p:nvPr>
            <p:custDataLst>
              <p:custData r:id="rId1"/>
            </p:custDataLst>
          </p:nvPr>
        </p:nvGrpSpPr>
        <p:grpSpPr>
          <a:xfrm>
            <a:off x="150066" y="146951"/>
            <a:ext cx="8761021" cy="5788023"/>
            <a:chOff x="3138993" y="2600307"/>
            <a:chExt cx="3513043" cy="2017412"/>
          </a:xfrm>
        </p:grpSpPr>
        <p:sp>
          <p:nvSpPr>
            <p:cNvPr id="6" name="Container"/>
            <p:cNvSpPr>
              <a:spLocks/>
            </p:cNvSpPr>
            <p:nvPr/>
          </p:nvSpPr>
          <p:spPr>
            <a:xfrm>
              <a:off x="3138993" y="2686239"/>
              <a:ext cx="3513043" cy="193148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Tab3"/>
            <p:cNvSpPr txBox="1">
              <a:spLocks/>
            </p:cNvSpPr>
            <p:nvPr/>
          </p:nvSpPr>
          <p:spPr>
            <a:xfrm>
              <a:off x="3522437" y="2612936"/>
              <a:ext cx="323675" cy="7330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Milestone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ab2"/>
            <p:cNvSpPr txBox="1">
              <a:spLocks/>
            </p:cNvSpPr>
            <p:nvPr/>
          </p:nvSpPr>
          <p:spPr>
            <a:xfrm>
              <a:off x="3846111" y="2612936"/>
              <a:ext cx="323675" cy="7330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Participants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1349" y="2600307"/>
              <a:ext cx="361089" cy="85914"/>
              <a:chOff x="3451973" y="2698418"/>
              <a:chExt cx="233718" cy="73304"/>
            </a:xfrm>
          </p:grpSpPr>
          <p:sp>
            <p:nvSpPr>
              <p:cNvPr id="11" name="ActiveTab"/>
              <p:cNvSpPr txBox="1">
                <a:spLocks/>
              </p:cNvSpPr>
              <p:nvPr/>
            </p:nvSpPr>
            <p:spPr>
              <a:xfrm>
                <a:off x="3451973" y="2698418"/>
                <a:ext cx="233718" cy="7330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IndicatorVal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TabLine"/>
              <p:cNvSpPr>
                <a:spLocks/>
              </p:cNvSpPr>
              <p:nvPr/>
            </p:nvSpPr>
            <p:spPr>
              <a:xfrm>
                <a:off x="3454480" y="2771722"/>
                <a:ext cx="22870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" name="Content"/>
          <p:cNvSpPr/>
          <p:nvPr>
            <p:custDataLst>
              <p:custData r:id="rId2"/>
            </p:custDataLst>
          </p:nvPr>
        </p:nvSpPr>
        <p:spPr>
          <a:xfrm>
            <a:off x="481754" y="72231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Indicator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3"/>
            </p:custDataLst>
          </p:nvPr>
        </p:nvSpPr>
        <p:spPr>
          <a:xfrm>
            <a:off x="481754" y="127973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Indicator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MouseClick"/>
          <p:cNvSpPr/>
          <p:nvPr>
            <p:custDataLst>
              <p:custData r:id="rId4"/>
            </p:custDataLst>
          </p:nvPr>
        </p:nvSpPr>
        <p:spPr>
          <a:xfrm rot="20359169">
            <a:off x="2348586" y="15239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3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C -0.0151 -0.00023 -0.03072 2.22222E-6 -0.04548 -0.00023 C -0.05677 -0.0007 -0.06579 -0.00139 -0.07604 -0.00185 C -0.11632 -0.00371 -0.1335 -0.00625 -0.15642 -0.00972 C -0.16319 -0.01181 -0.16701 -0.01389 -0.16701 -0.0159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1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42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7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in"/>
            <p:cNvSpPr>
              <a:spLocks noChangeAspect="1"/>
            </p:cNvSpPr>
            <p:nvPr>
              <p:custDataLst>
                <p:custData r:id="rId41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40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3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"/>
            <p:cNvSpPr>
              <a:spLocks noChangeAspect="1"/>
            </p:cNvSpPr>
            <p:nvPr>
              <p:custDataLst>
                <p:custData r:id="rId39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1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grpSp>
        <p:nvGrpSpPr>
          <p:cNvPr id="38" name="TabGroup"/>
          <p:cNvGrpSpPr/>
          <p:nvPr>
            <p:custDataLst>
              <p:custData r:id="rId1"/>
            </p:custDataLst>
          </p:nvPr>
        </p:nvGrpSpPr>
        <p:grpSpPr>
          <a:xfrm>
            <a:off x="40529" y="33809"/>
            <a:ext cx="9116171" cy="6102928"/>
            <a:chOff x="3138993" y="2600343"/>
            <a:chExt cx="3513043" cy="2017375"/>
          </a:xfrm>
        </p:grpSpPr>
        <p:sp>
          <p:nvSpPr>
            <p:cNvPr id="39" name="Container"/>
            <p:cNvSpPr>
              <a:spLocks/>
            </p:cNvSpPr>
            <p:nvPr/>
          </p:nvSpPr>
          <p:spPr>
            <a:xfrm>
              <a:off x="3138993" y="2681822"/>
              <a:ext cx="3513043" cy="19358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60473" y="2600343"/>
              <a:ext cx="555093" cy="81480"/>
              <a:chOff x="3451409" y="2698418"/>
              <a:chExt cx="359289" cy="69520"/>
            </a:xfrm>
          </p:grpSpPr>
          <p:sp>
            <p:nvSpPr>
              <p:cNvPr id="44" name="ActiveTab"/>
              <p:cNvSpPr txBox="1">
                <a:spLocks/>
              </p:cNvSpPr>
              <p:nvPr/>
            </p:nvSpPr>
            <p:spPr>
              <a:xfrm>
                <a:off x="3451409" y="2698418"/>
                <a:ext cx="359289" cy="6951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Indicator Values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TabLine"/>
              <p:cNvSpPr>
                <a:spLocks/>
              </p:cNvSpPr>
              <p:nvPr/>
            </p:nvSpPr>
            <p:spPr>
              <a:xfrm>
                <a:off x="3453816" y="2767938"/>
                <a:ext cx="21979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Content"/>
          <p:cNvSpPr/>
          <p:nvPr>
            <p:custDataLst>
              <p:custData r:id="rId2"/>
            </p:custDataLst>
          </p:nvPr>
        </p:nvSpPr>
        <p:spPr>
          <a:xfrm>
            <a:off x="186882" y="2501696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950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3"/>
            </p:custDataLst>
          </p:nvPr>
        </p:nvSpPr>
        <p:spPr>
          <a:xfrm>
            <a:off x="174196" y="2908212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Actual label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4"/>
            </p:custDataLst>
          </p:nvPr>
        </p:nvSpPr>
        <p:spPr>
          <a:xfrm>
            <a:off x="143773" y="3313964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5"/>
            </p:custDataLst>
          </p:nvPr>
        </p:nvSpPr>
        <p:spPr>
          <a:xfrm>
            <a:off x="180485" y="3728262"/>
            <a:ext cx="2386217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Notes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0" name="DropdownBox"/>
          <p:cNvGrpSpPr/>
          <p:nvPr>
            <p:custDataLst>
              <p:custData r:id="rId6"/>
            </p:custDataLst>
          </p:nvPr>
        </p:nvGrpSpPr>
        <p:grpSpPr>
          <a:xfrm>
            <a:off x="266434" y="572841"/>
            <a:ext cx="2425190" cy="228600"/>
            <a:chOff x="4016824" y="3329202"/>
            <a:chExt cx="1097652" cy="131149"/>
          </a:xfrm>
        </p:grpSpPr>
        <p:sp>
          <p:nvSpPr>
            <p:cNvPr id="51" name="Content"/>
            <p:cNvSpPr>
              <a:spLocks/>
            </p:cNvSpPr>
            <p:nvPr/>
          </p:nvSpPr>
          <p:spPr>
            <a:xfrm>
              <a:off x="4016824" y="3329202"/>
              <a:ext cx="1097652" cy="13114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2013/03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DownArrow"/>
            <p:cNvSpPr>
              <a:spLocks noChangeAspect="1"/>
            </p:cNvSpPr>
            <p:nvPr/>
          </p:nvSpPr>
          <p:spPr>
            <a:xfrm rot="10800000">
              <a:off x="5058912" y="3387139"/>
              <a:ext cx="36800" cy="2797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6" name="DropdownBox"/>
          <p:cNvGrpSpPr/>
          <p:nvPr>
            <p:custDataLst>
              <p:custData r:id="rId7"/>
            </p:custDataLst>
          </p:nvPr>
        </p:nvGrpSpPr>
        <p:grpSpPr>
          <a:xfrm>
            <a:off x="276022" y="1047491"/>
            <a:ext cx="1342521" cy="228600"/>
            <a:chOff x="3952186" y="3387134"/>
            <a:chExt cx="1143526" cy="129445"/>
          </a:xfrm>
        </p:grpSpPr>
        <p:sp>
          <p:nvSpPr>
            <p:cNvPr id="57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Hargeisha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9" name="SearchBox"/>
          <p:cNvGrpSpPr/>
          <p:nvPr>
            <p:custDataLst>
              <p:custData r:id="rId8"/>
            </p:custDataLst>
          </p:nvPr>
        </p:nvGrpSpPr>
        <p:grpSpPr>
          <a:xfrm>
            <a:off x="1914308" y="1063753"/>
            <a:ext cx="787738" cy="310896"/>
            <a:chOff x="4744284" y="3293648"/>
            <a:chExt cx="1721152" cy="3880168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1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DropdownBox"/>
          <p:cNvGrpSpPr/>
          <p:nvPr>
            <p:custDataLst>
              <p:custData r:id="rId9"/>
            </p:custDataLst>
          </p:nvPr>
        </p:nvGrpSpPr>
        <p:grpSpPr>
          <a:xfrm>
            <a:off x="266434" y="1446110"/>
            <a:ext cx="1342521" cy="228600"/>
            <a:chOff x="3952186" y="3387134"/>
            <a:chExt cx="1143526" cy="129445"/>
          </a:xfrm>
        </p:grpSpPr>
        <p:sp>
          <p:nvSpPr>
            <p:cNvPr id="69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First draft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1" name="SearchBox"/>
          <p:cNvGrpSpPr/>
          <p:nvPr>
            <p:custDataLst>
              <p:custData r:id="rId10"/>
            </p:custDataLst>
          </p:nvPr>
        </p:nvGrpSpPr>
        <p:grpSpPr>
          <a:xfrm>
            <a:off x="1904720" y="1462372"/>
            <a:ext cx="787738" cy="310896"/>
            <a:chOff x="4744284" y="3293648"/>
            <a:chExt cx="1721152" cy="3880168"/>
          </a:xfrm>
        </p:grpSpPr>
        <p:sp>
          <p:nvSpPr>
            <p:cNvPr id="72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/>
          <p:cNvGrpSpPr/>
          <p:nvPr>
            <p:custDataLst>
              <p:custData r:id="rId11"/>
            </p:custDataLst>
          </p:nvPr>
        </p:nvGrpSpPr>
        <p:grpSpPr>
          <a:xfrm>
            <a:off x="7950519" y="480538"/>
            <a:ext cx="831213" cy="350200"/>
            <a:chOff x="8135462" y="350363"/>
            <a:chExt cx="831213" cy="350200"/>
          </a:xfrm>
        </p:grpSpPr>
        <p:pic>
          <p:nvPicPr>
            <p:cNvPr id="75" name="Picture 74"/>
            <p:cNvPicPr preferRelativeResize="0">
              <a:picLocks/>
            </p:cNvPicPr>
            <p:nvPr>
              <p:custDataLst>
                <p:custData r:id="rId35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175" y="363063"/>
              <a:ext cx="337500" cy="337500"/>
            </a:xfrm>
            <a:prstGeom prst="rect">
              <a:avLst/>
            </a:prstGeom>
          </p:spPr>
        </p:pic>
        <p:pic>
          <p:nvPicPr>
            <p:cNvPr id="76" name="Picture 75"/>
            <p:cNvPicPr preferRelativeResize="0">
              <a:picLocks/>
            </p:cNvPicPr>
            <p:nvPr>
              <p:custDataLst>
                <p:custData r:id="rId36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462" y="350363"/>
              <a:ext cx="337500" cy="337500"/>
            </a:xfrm>
            <a:prstGeom prst="rect">
              <a:avLst/>
            </a:prstGeom>
          </p:spPr>
        </p:pic>
        <p:pic>
          <p:nvPicPr>
            <p:cNvPr id="77" name="Picture 76"/>
            <p:cNvPicPr preferRelativeResize="0">
              <a:picLocks/>
            </p:cNvPicPr>
            <p:nvPr>
              <p:custDataLst>
                <p:custData r:id="rId37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462" y="350363"/>
              <a:ext cx="337500" cy="337500"/>
            </a:xfrm>
            <a:prstGeom prst="rect">
              <a:avLst/>
            </a:prstGeom>
          </p:spPr>
        </p:pic>
        <p:pic>
          <p:nvPicPr>
            <p:cNvPr id="78" name="Picture 77"/>
            <p:cNvPicPr preferRelativeResize="0">
              <a:picLocks/>
            </p:cNvPicPr>
            <p:nvPr>
              <p:custDataLst>
                <p:custData r:id="rId38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725" y="350363"/>
              <a:ext cx="371250" cy="337500"/>
            </a:xfrm>
            <a:prstGeom prst="rect">
              <a:avLst/>
            </a:prstGeom>
          </p:spPr>
        </p:pic>
      </p:grpSp>
      <p:grpSp>
        <p:nvGrpSpPr>
          <p:cNvPr id="79" name="TabGroupVertical"/>
          <p:cNvGrpSpPr/>
          <p:nvPr>
            <p:custDataLst>
              <p:custData r:id="rId12"/>
            </p:custDataLst>
          </p:nvPr>
        </p:nvGrpSpPr>
        <p:grpSpPr>
          <a:xfrm>
            <a:off x="3133753" y="399931"/>
            <a:ext cx="4757399" cy="5229328"/>
            <a:chOff x="5430221" y="2723643"/>
            <a:chExt cx="1161077" cy="2054097"/>
          </a:xfrm>
        </p:grpSpPr>
        <p:sp>
          <p:nvSpPr>
            <p:cNvPr id="86" name="Container"/>
            <p:cNvSpPr>
              <a:spLocks/>
            </p:cNvSpPr>
            <p:nvPr/>
          </p:nvSpPr>
          <p:spPr>
            <a:xfrm>
              <a:off x="5430546" y="2723643"/>
              <a:ext cx="1160752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ActiveTab"/>
            <p:cNvSpPr>
              <a:spLocks/>
            </p:cNvSpPr>
            <p:nvPr/>
          </p:nvSpPr>
          <p:spPr>
            <a:xfrm>
              <a:off x="5430221" y="2740816"/>
              <a:ext cx="0" cy="7901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0" name="ActiveTab"/>
          <p:cNvSpPr>
            <a:spLocks/>
          </p:cNvSpPr>
          <p:nvPr/>
        </p:nvSpPr>
        <p:spPr>
          <a:xfrm>
            <a:off x="-2839442" y="768960"/>
            <a:ext cx="0" cy="20116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3" name="Content"/>
          <p:cNvSpPr txBox="1"/>
          <p:nvPr>
            <p:custDataLst>
              <p:custData r:id="rId13"/>
            </p:custDataLst>
          </p:nvPr>
        </p:nvSpPr>
        <p:spPr>
          <a:xfrm>
            <a:off x="3132836" y="5703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14"/>
            </p:custDataLst>
          </p:nvPr>
        </p:nvSpPr>
        <p:spPr>
          <a:xfrm>
            <a:off x="4733036" y="600547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15"/>
            </p:custDataLst>
          </p:nvPr>
        </p:nvSpPr>
        <p:spPr>
          <a:xfrm>
            <a:off x="3144325" y="649034"/>
            <a:ext cx="113056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Courses given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 txBox="1"/>
          <p:nvPr>
            <p:custDataLst>
              <p:custData r:id="rId16"/>
            </p:custDataLst>
          </p:nvPr>
        </p:nvSpPr>
        <p:spPr>
          <a:xfrm>
            <a:off x="5018618" y="631793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14</a:t>
            </a:r>
          </a:p>
        </p:txBody>
      </p:sp>
      <p:sp>
        <p:nvSpPr>
          <p:cNvPr id="99" name="Content"/>
          <p:cNvSpPr/>
          <p:nvPr>
            <p:custDataLst>
              <p:custData r:id="rId17"/>
            </p:custDataLst>
          </p:nvPr>
        </p:nvSpPr>
        <p:spPr>
          <a:xfrm>
            <a:off x="5844131" y="1528261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maximum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18"/>
            </p:custDataLst>
          </p:nvPr>
        </p:nvSpPr>
        <p:spPr>
          <a:xfrm>
            <a:off x="3244869" y="1496982"/>
            <a:ext cx="12559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Maximum value</a:t>
            </a:r>
          </a:p>
        </p:txBody>
      </p:sp>
      <p:sp>
        <p:nvSpPr>
          <p:cNvPr id="101" name="Content"/>
          <p:cNvSpPr txBox="1"/>
          <p:nvPr>
            <p:custDataLst>
              <p:custData r:id="rId19"/>
            </p:custDataLst>
          </p:nvPr>
        </p:nvSpPr>
        <p:spPr>
          <a:xfrm>
            <a:off x="5027631" y="1527145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96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5835147" y="1892485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average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 txBox="1"/>
          <p:nvPr>
            <p:custDataLst>
              <p:custData r:id="rId21"/>
            </p:custDataLst>
          </p:nvPr>
        </p:nvSpPr>
        <p:spPr>
          <a:xfrm>
            <a:off x="3235885" y="1861206"/>
            <a:ext cx="11315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Average value</a:t>
            </a:r>
          </a:p>
        </p:txBody>
      </p:sp>
      <p:sp>
        <p:nvSpPr>
          <p:cNvPr id="104" name="Content"/>
          <p:cNvSpPr txBox="1"/>
          <p:nvPr>
            <p:custDataLst>
              <p:custData r:id="rId22"/>
            </p:custDataLst>
          </p:nvPr>
        </p:nvSpPr>
        <p:spPr>
          <a:xfrm>
            <a:off x="5018647" y="1891369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67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23"/>
            </p:custDataLst>
          </p:nvPr>
        </p:nvSpPr>
        <p:spPr>
          <a:xfrm>
            <a:off x="5835147" y="2316583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sum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24"/>
            </p:custDataLst>
          </p:nvPr>
        </p:nvSpPr>
        <p:spPr>
          <a:xfrm>
            <a:off x="3235885" y="2285304"/>
            <a:ext cx="8949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Sum Value</a:t>
            </a:r>
          </a:p>
        </p:txBody>
      </p:sp>
      <p:sp>
        <p:nvSpPr>
          <p:cNvPr id="107" name="Content"/>
          <p:cNvSpPr txBox="1"/>
          <p:nvPr>
            <p:custDataLst>
              <p:custData r:id="rId25"/>
            </p:custDataLst>
          </p:nvPr>
        </p:nvSpPr>
        <p:spPr>
          <a:xfrm>
            <a:off x="5018647" y="2315467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968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8" name="MouseClick"/>
          <p:cNvSpPr/>
          <p:nvPr>
            <p:custDataLst>
              <p:custData r:id="rId26"/>
            </p:custDataLst>
          </p:nvPr>
        </p:nvSpPr>
        <p:spPr>
          <a:xfrm rot="20359169">
            <a:off x="292871" y="27269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9" name="MouseClick"/>
          <p:cNvSpPr/>
          <p:nvPr>
            <p:custDataLst>
              <p:custData r:id="rId27"/>
            </p:custDataLst>
          </p:nvPr>
        </p:nvSpPr>
        <p:spPr>
          <a:xfrm rot="20359169">
            <a:off x="3543876" y="273977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10" name="CheckBoxUnchecked"/>
          <p:cNvGrpSpPr/>
          <p:nvPr>
            <p:custDataLst>
              <p:custData r:id="rId28"/>
            </p:custDataLst>
          </p:nvPr>
        </p:nvGrpSpPr>
        <p:grpSpPr>
          <a:xfrm>
            <a:off x="3318166" y="2719859"/>
            <a:ext cx="794965" cy="230832"/>
            <a:chOff x="5179844" y="2087449"/>
            <a:chExt cx="745042" cy="216403"/>
          </a:xfrm>
        </p:grpSpPr>
        <p:sp>
          <p:nvSpPr>
            <p:cNvPr id="111" name="Content"/>
            <p:cNvSpPr txBox="1">
              <a:spLocks/>
            </p:cNvSpPr>
            <p:nvPr/>
          </p:nvSpPr>
          <p:spPr>
            <a:xfrm>
              <a:off x="5179848" y="2087449"/>
              <a:ext cx="74503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Override</a:t>
              </a:r>
            </a:p>
          </p:txBody>
        </p:sp>
        <p:sp>
          <p:nvSpPr>
            <p:cNvPr id="112" name="CheckBox"/>
            <p:cNvSpPr>
              <a:spLocks/>
            </p:cNvSpPr>
            <p:nvPr/>
          </p:nvSpPr>
          <p:spPr>
            <a:xfrm>
              <a:off x="5179844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MouseClick"/>
          <p:cNvSpPr/>
          <p:nvPr>
            <p:custDataLst>
              <p:custData r:id="rId29"/>
            </p:custDataLst>
          </p:nvPr>
        </p:nvSpPr>
        <p:spPr>
          <a:xfrm rot="20359169">
            <a:off x="292871" y="27269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9" name="Content"/>
          <p:cNvSpPr txBox="1"/>
          <p:nvPr>
            <p:custDataLst>
              <p:custData r:id="rId30"/>
            </p:custDataLst>
          </p:nvPr>
        </p:nvSpPr>
        <p:spPr>
          <a:xfrm>
            <a:off x="224535" y="341784"/>
            <a:ext cx="1380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Attended training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5" name="DropdownBox"/>
          <p:cNvGrpSpPr/>
          <p:nvPr>
            <p:custDataLst>
              <p:custData r:id="rId31"/>
            </p:custDataLst>
          </p:nvPr>
        </p:nvGrpSpPr>
        <p:grpSpPr>
          <a:xfrm>
            <a:off x="254000" y="1866252"/>
            <a:ext cx="1342521" cy="228600"/>
            <a:chOff x="3952186" y="3387134"/>
            <a:chExt cx="1143526" cy="129445"/>
          </a:xfrm>
        </p:grpSpPr>
        <p:sp>
          <p:nvSpPr>
            <p:cNvPr id="116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Gender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18" name="SearchBox"/>
          <p:cNvGrpSpPr/>
          <p:nvPr>
            <p:custDataLst>
              <p:custData r:id="rId32"/>
            </p:custDataLst>
          </p:nvPr>
        </p:nvGrpSpPr>
        <p:grpSpPr>
          <a:xfrm>
            <a:off x="1892286" y="1838984"/>
            <a:ext cx="787738" cy="310896"/>
            <a:chOff x="4744284" y="3293648"/>
            <a:chExt cx="1721152" cy="3880168"/>
          </a:xfrm>
        </p:grpSpPr>
        <p:sp>
          <p:nvSpPr>
            <p:cNvPr id="119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0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DropdownBox"/>
          <p:cNvGrpSpPr/>
          <p:nvPr>
            <p:custDataLst>
              <p:custData r:id="rId33"/>
            </p:custDataLst>
          </p:nvPr>
        </p:nvGrpSpPr>
        <p:grpSpPr>
          <a:xfrm>
            <a:off x="224975" y="2166025"/>
            <a:ext cx="1342521" cy="228600"/>
            <a:chOff x="3952186" y="3387134"/>
            <a:chExt cx="1143526" cy="129445"/>
          </a:xfrm>
        </p:grpSpPr>
        <p:sp>
          <p:nvSpPr>
            <p:cNvPr id="122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Age band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24" name="SearchBox"/>
          <p:cNvGrpSpPr/>
          <p:nvPr>
            <p:custDataLst>
              <p:custData r:id="rId34"/>
            </p:custDataLst>
          </p:nvPr>
        </p:nvGrpSpPr>
        <p:grpSpPr>
          <a:xfrm>
            <a:off x="1869537" y="2190399"/>
            <a:ext cx="787738" cy="310896"/>
            <a:chOff x="4744284" y="3293648"/>
            <a:chExt cx="1721152" cy="3880168"/>
          </a:xfrm>
        </p:grpSpPr>
        <p:sp>
          <p:nvSpPr>
            <p:cNvPr id="125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7" name="ActiveTab"/>
          <p:cNvSpPr txBox="1">
            <a:spLocks/>
          </p:cNvSpPr>
          <p:nvPr/>
        </p:nvSpPr>
        <p:spPr>
          <a:xfrm>
            <a:off x="1531907" y="33807"/>
            <a:ext cx="2201893" cy="2849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Individual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Training course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3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C 0.03125 0.00116 0.06389 -0.00231 0.09496 0.00486 C 0.11857 0.01042 0.13802 0.02639 0.15937 0.03727 C 0.24392 0.07986 0.27969 0.14097 0.32795 0.21782 C 0.34236 0.2662 0.35069 0.3125 0.35069 0.3631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5" y="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3" presetClass="exit" presetSubtype="32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69 0.36319 C 0.33993 0.36134 0.32882 0.36505 0.31823 0.35741 C 0.31041 0.35162 0.30382 0.33495 0.2967 0.32361 C 0.26805 0.27894 0.2559 0.21505 0.23958 0.13472 C 0.23472 0.08403 0.23212 0.03565 0.23212 -0.0169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-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9" grpId="0" animBg="1"/>
      <p:bldP spid="88" grpId="0" animBg="1"/>
      <p:bldP spid="8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4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"/>
            <p:cNvSpPr>
              <a:spLocks noChangeAspect="1"/>
            </p:cNvSpPr>
            <p:nvPr>
              <p:custDataLst>
                <p:custData r:id="rId9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7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in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0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fresh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3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16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grpSp>
        <p:nvGrpSpPr>
          <p:cNvPr id="18" name="TabGroup"/>
          <p:cNvGrpSpPr/>
          <p:nvPr>
            <p:custDataLst>
              <p:custData r:id="rId1"/>
            </p:custDataLst>
          </p:nvPr>
        </p:nvGrpSpPr>
        <p:grpSpPr>
          <a:xfrm>
            <a:off x="40529" y="33809"/>
            <a:ext cx="9116171" cy="6102928"/>
            <a:chOff x="3138993" y="2600343"/>
            <a:chExt cx="3513043" cy="2017375"/>
          </a:xfrm>
        </p:grpSpPr>
        <p:sp>
          <p:nvSpPr>
            <p:cNvPr id="19" name="Container"/>
            <p:cNvSpPr>
              <a:spLocks/>
            </p:cNvSpPr>
            <p:nvPr/>
          </p:nvSpPr>
          <p:spPr>
            <a:xfrm>
              <a:off x="3138993" y="2681822"/>
              <a:ext cx="3513043" cy="19358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0473" y="2600343"/>
              <a:ext cx="555093" cy="81480"/>
              <a:chOff x="3451409" y="2698418"/>
              <a:chExt cx="359289" cy="69520"/>
            </a:xfrm>
          </p:grpSpPr>
          <p:sp>
            <p:nvSpPr>
              <p:cNvPr id="21" name="ActiveTab"/>
              <p:cNvSpPr txBox="1">
                <a:spLocks/>
              </p:cNvSpPr>
              <p:nvPr/>
            </p:nvSpPr>
            <p:spPr>
              <a:xfrm>
                <a:off x="3451409" y="2698418"/>
                <a:ext cx="359289" cy="6951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Indicator Values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TabLine"/>
              <p:cNvSpPr>
                <a:spLocks/>
              </p:cNvSpPr>
              <p:nvPr/>
            </p:nvSpPr>
            <p:spPr>
              <a:xfrm>
                <a:off x="3453816" y="2767938"/>
                <a:ext cx="21979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ActiveTab"/>
          <p:cNvSpPr>
            <a:spLocks/>
          </p:cNvSpPr>
          <p:nvPr/>
        </p:nvSpPr>
        <p:spPr>
          <a:xfrm>
            <a:off x="-2839442" y="768960"/>
            <a:ext cx="0" cy="20116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ActiveTab"/>
          <p:cNvSpPr txBox="1">
            <a:spLocks/>
          </p:cNvSpPr>
          <p:nvPr/>
        </p:nvSpPr>
        <p:spPr>
          <a:xfrm>
            <a:off x="1536708" y="-4644"/>
            <a:ext cx="2201893" cy="2849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Individual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Training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810596310"/>
              </p:ext>
            </p:extLst>
          </p:nvPr>
        </p:nvGraphicFramePr>
        <p:xfrm>
          <a:off x="173038" y="526795"/>
          <a:ext cx="8557753" cy="470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4813"/>
                <a:gridCol w="991869"/>
                <a:gridCol w="1075831"/>
                <a:gridCol w="1135713"/>
                <a:gridCol w="1618598"/>
                <a:gridCol w="2150929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Edit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Location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Course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Gender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Age Band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Attendees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Hargeisha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XXXX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Female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10- 25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Hargeisha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10- 25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Course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432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25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74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432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25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74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Content"/>
          <p:cNvSpPr/>
          <p:nvPr>
            <p:custDataLst>
              <p:custData r:id="rId3"/>
            </p:custDataLst>
          </p:nvPr>
        </p:nvSpPr>
        <p:spPr>
          <a:xfrm>
            <a:off x="319118" y="744773"/>
            <a:ext cx="744135" cy="1413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4"/>
            </p:custDataLst>
          </p:nvPr>
        </p:nvSpPr>
        <p:spPr>
          <a:xfrm>
            <a:off x="319117" y="930731"/>
            <a:ext cx="744135" cy="1413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5"/>
            </p:custDataLst>
          </p:nvPr>
        </p:nvSpPr>
        <p:spPr>
          <a:xfrm>
            <a:off x="2685173" y="873888"/>
            <a:ext cx="113947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Course details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9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1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4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7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in"/>
            <p:cNvSpPr>
              <a:spLocks noChangeAspect="1"/>
            </p:cNvSpPr>
            <p:nvPr>
              <p:custDataLst>
                <p:custData r:id="rId4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4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3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"/>
            <p:cNvSpPr>
              <a:spLocks noChangeAspect="1"/>
            </p:cNvSpPr>
            <p:nvPr>
              <p:custDataLst>
                <p:custData r:id="rId4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1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grpSp>
        <p:nvGrpSpPr>
          <p:cNvPr id="38" name="TabGroup"/>
          <p:cNvGrpSpPr/>
          <p:nvPr>
            <p:custDataLst>
              <p:custData r:id="rId1"/>
            </p:custDataLst>
          </p:nvPr>
        </p:nvGrpSpPr>
        <p:grpSpPr>
          <a:xfrm>
            <a:off x="40529" y="33809"/>
            <a:ext cx="9116171" cy="6102928"/>
            <a:chOff x="3138993" y="2600343"/>
            <a:chExt cx="3513043" cy="2017375"/>
          </a:xfrm>
        </p:grpSpPr>
        <p:sp>
          <p:nvSpPr>
            <p:cNvPr id="39" name="Container"/>
            <p:cNvSpPr>
              <a:spLocks/>
            </p:cNvSpPr>
            <p:nvPr/>
          </p:nvSpPr>
          <p:spPr>
            <a:xfrm>
              <a:off x="3138993" y="2681822"/>
              <a:ext cx="3513043" cy="19358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60473" y="2600343"/>
              <a:ext cx="555093" cy="81480"/>
              <a:chOff x="3451409" y="2698418"/>
              <a:chExt cx="359289" cy="69520"/>
            </a:xfrm>
          </p:grpSpPr>
          <p:sp>
            <p:nvSpPr>
              <p:cNvPr id="44" name="ActiveTab"/>
              <p:cNvSpPr txBox="1">
                <a:spLocks/>
              </p:cNvSpPr>
              <p:nvPr/>
            </p:nvSpPr>
            <p:spPr>
              <a:xfrm>
                <a:off x="3451409" y="2698418"/>
                <a:ext cx="359289" cy="6951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Indicator Values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TabLine"/>
              <p:cNvSpPr>
                <a:spLocks/>
              </p:cNvSpPr>
              <p:nvPr/>
            </p:nvSpPr>
            <p:spPr>
              <a:xfrm>
                <a:off x="3453816" y="2767938"/>
                <a:ext cx="21979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Content"/>
          <p:cNvSpPr/>
          <p:nvPr>
            <p:custDataLst>
              <p:custData r:id="rId2"/>
            </p:custDataLst>
          </p:nvPr>
        </p:nvSpPr>
        <p:spPr>
          <a:xfrm>
            <a:off x="242988" y="2045480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14000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3"/>
            </p:custDataLst>
          </p:nvPr>
        </p:nvSpPr>
        <p:spPr>
          <a:xfrm>
            <a:off x="266434" y="2616494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Actual label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4"/>
            </p:custDataLst>
          </p:nvPr>
        </p:nvSpPr>
        <p:spPr>
          <a:xfrm>
            <a:off x="237126" y="3192285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5"/>
            </p:custDataLst>
          </p:nvPr>
        </p:nvSpPr>
        <p:spPr>
          <a:xfrm>
            <a:off x="180485" y="3728262"/>
            <a:ext cx="2386217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Notes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0" name="DropdownBox"/>
          <p:cNvGrpSpPr/>
          <p:nvPr>
            <p:custDataLst>
              <p:custData r:id="rId6"/>
            </p:custDataLst>
          </p:nvPr>
        </p:nvGrpSpPr>
        <p:grpSpPr>
          <a:xfrm>
            <a:off x="266434" y="572841"/>
            <a:ext cx="2425190" cy="228600"/>
            <a:chOff x="4016824" y="3329202"/>
            <a:chExt cx="1097652" cy="131149"/>
          </a:xfrm>
        </p:grpSpPr>
        <p:sp>
          <p:nvSpPr>
            <p:cNvPr id="51" name="Content"/>
            <p:cNvSpPr>
              <a:spLocks/>
            </p:cNvSpPr>
            <p:nvPr/>
          </p:nvSpPr>
          <p:spPr>
            <a:xfrm>
              <a:off x="4016824" y="3329202"/>
              <a:ext cx="1097652" cy="13114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2013/03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DownArrow"/>
            <p:cNvSpPr>
              <a:spLocks noChangeAspect="1"/>
            </p:cNvSpPr>
            <p:nvPr/>
          </p:nvSpPr>
          <p:spPr>
            <a:xfrm rot="10800000">
              <a:off x="5058912" y="3387139"/>
              <a:ext cx="36800" cy="2797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6" name="DropdownBox"/>
          <p:cNvGrpSpPr/>
          <p:nvPr>
            <p:custDataLst>
              <p:custData r:id="rId7"/>
            </p:custDataLst>
          </p:nvPr>
        </p:nvGrpSpPr>
        <p:grpSpPr>
          <a:xfrm>
            <a:off x="276022" y="1047491"/>
            <a:ext cx="1342521" cy="228600"/>
            <a:chOff x="3952186" y="3387134"/>
            <a:chExt cx="1143526" cy="129445"/>
          </a:xfrm>
        </p:grpSpPr>
        <p:sp>
          <p:nvSpPr>
            <p:cNvPr id="57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Hargeisha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9" name="SearchBox"/>
          <p:cNvGrpSpPr/>
          <p:nvPr>
            <p:custDataLst>
              <p:custData r:id="rId8"/>
            </p:custDataLst>
          </p:nvPr>
        </p:nvGrpSpPr>
        <p:grpSpPr>
          <a:xfrm>
            <a:off x="1914308" y="1063753"/>
            <a:ext cx="787738" cy="310896"/>
            <a:chOff x="4744284" y="3293648"/>
            <a:chExt cx="1721152" cy="3880168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1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DropdownBox"/>
          <p:cNvGrpSpPr/>
          <p:nvPr>
            <p:custDataLst>
              <p:custData r:id="rId9"/>
            </p:custDataLst>
          </p:nvPr>
        </p:nvGrpSpPr>
        <p:grpSpPr>
          <a:xfrm>
            <a:off x="181487" y="4553577"/>
            <a:ext cx="1450531" cy="451468"/>
            <a:chOff x="3824872" y="3444325"/>
            <a:chExt cx="1235526" cy="255644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3824872" y="3570524"/>
              <a:ext cx="1143526" cy="129445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Disagg</a:t>
              </a:r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 fields</a:t>
              </a:r>
              <a:endParaRPr lang="en-US" sz="12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65" name="SearchBox"/>
          <p:cNvGrpSpPr/>
          <p:nvPr>
            <p:custDataLst>
              <p:custData r:id="rId10"/>
            </p:custDataLst>
          </p:nvPr>
        </p:nvGrpSpPr>
        <p:grpSpPr>
          <a:xfrm>
            <a:off x="1816841" y="4776445"/>
            <a:ext cx="735860" cy="310896"/>
            <a:chOff x="4864315" y="1099735"/>
            <a:chExt cx="1601121" cy="5424738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66" name="Content"/>
            <p:cNvSpPr>
              <a:spLocks/>
            </p:cNvSpPr>
            <p:nvPr/>
          </p:nvSpPr>
          <p:spPr>
            <a:xfrm>
              <a:off x="4864315" y="1706392"/>
              <a:ext cx="1507897" cy="3988778"/>
            </a:xfrm>
            <a:prstGeom prst="rect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7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973" y="1099735"/>
              <a:ext cx="676463" cy="542473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68" name="DropdownBox"/>
          <p:cNvGrpSpPr/>
          <p:nvPr>
            <p:custDataLst>
              <p:custData r:id="rId11"/>
            </p:custDataLst>
          </p:nvPr>
        </p:nvGrpSpPr>
        <p:grpSpPr>
          <a:xfrm>
            <a:off x="266434" y="1446110"/>
            <a:ext cx="1342521" cy="228600"/>
            <a:chOff x="3952186" y="3387134"/>
            <a:chExt cx="1143526" cy="129445"/>
          </a:xfrm>
        </p:grpSpPr>
        <p:sp>
          <p:nvSpPr>
            <p:cNvPr id="69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First draft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1" name="SearchBox"/>
          <p:cNvGrpSpPr/>
          <p:nvPr>
            <p:custDataLst>
              <p:custData r:id="rId12"/>
            </p:custDataLst>
          </p:nvPr>
        </p:nvGrpSpPr>
        <p:grpSpPr>
          <a:xfrm>
            <a:off x="1904720" y="1462372"/>
            <a:ext cx="787738" cy="310896"/>
            <a:chOff x="4744284" y="3293648"/>
            <a:chExt cx="1721152" cy="3880168"/>
          </a:xfrm>
        </p:grpSpPr>
        <p:sp>
          <p:nvSpPr>
            <p:cNvPr id="72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DropdownBox"/>
          <p:cNvGrpSpPr/>
          <p:nvPr>
            <p:custDataLst>
              <p:custData r:id="rId13"/>
            </p:custDataLst>
          </p:nvPr>
        </p:nvGrpSpPr>
        <p:grpSpPr>
          <a:xfrm>
            <a:off x="171899" y="5076756"/>
            <a:ext cx="1450531" cy="451468"/>
            <a:chOff x="3824872" y="3444325"/>
            <a:chExt cx="1235526" cy="255644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81" name="Content"/>
            <p:cNvSpPr>
              <a:spLocks/>
            </p:cNvSpPr>
            <p:nvPr/>
          </p:nvSpPr>
          <p:spPr>
            <a:xfrm>
              <a:off x="3824872" y="3570524"/>
              <a:ext cx="1143526" cy="129445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Disagg</a:t>
              </a:r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 fields</a:t>
              </a:r>
              <a:endParaRPr lang="en-US" sz="12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83" name="SearchBox"/>
          <p:cNvGrpSpPr/>
          <p:nvPr>
            <p:custDataLst>
              <p:custData r:id="rId14"/>
            </p:custDataLst>
          </p:nvPr>
        </p:nvGrpSpPr>
        <p:grpSpPr>
          <a:xfrm>
            <a:off x="1807253" y="5299624"/>
            <a:ext cx="735860" cy="310896"/>
            <a:chOff x="4864315" y="1099735"/>
            <a:chExt cx="1601121" cy="5424738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84" name="Content"/>
            <p:cNvSpPr>
              <a:spLocks/>
            </p:cNvSpPr>
            <p:nvPr/>
          </p:nvSpPr>
          <p:spPr>
            <a:xfrm>
              <a:off x="4864315" y="1706392"/>
              <a:ext cx="1507897" cy="3988778"/>
            </a:xfrm>
            <a:prstGeom prst="rect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5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973" y="1099735"/>
              <a:ext cx="676463" cy="542473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74" name="Group 73"/>
          <p:cNvGrpSpPr/>
          <p:nvPr>
            <p:custDataLst>
              <p:custData r:id="rId15"/>
            </p:custDataLst>
          </p:nvPr>
        </p:nvGrpSpPr>
        <p:grpSpPr>
          <a:xfrm>
            <a:off x="7950519" y="480538"/>
            <a:ext cx="831213" cy="350200"/>
            <a:chOff x="8135462" y="350363"/>
            <a:chExt cx="831213" cy="350200"/>
          </a:xfrm>
        </p:grpSpPr>
        <p:pic>
          <p:nvPicPr>
            <p:cNvPr id="75" name="Picture 74"/>
            <p:cNvPicPr preferRelativeResize="0">
              <a:picLocks/>
            </p:cNvPicPr>
            <p:nvPr>
              <p:custDataLst>
                <p:custData r:id="rId37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175" y="363063"/>
              <a:ext cx="337500" cy="337500"/>
            </a:xfrm>
            <a:prstGeom prst="rect">
              <a:avLst/>
            </a:prstGeom>
          </p:spPr>
        </p:pic>
        <p:pic>
          <p:nvPicPr>
            <p:cNvPr id="76" name="Picture 75"/>
            <p:cNvPicPr preferRelativeResize="0">
              <a:picLocks/>
            </p:cNvPicPr>
            <p:nvPr>
              <p:custDataLst>
                <p:custData r:id="rId38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462" y="350363"/>
              <a:ext cx="337500" cy="337500"/>
            </a:xfrm>
            <a:prstGeom prst="rect">
              <a:avLst/>
            </a:prstGeom>
          </p:spPr>
        </p:pic>
        <p:pic>
          <p:nvPicPr>
            <p:cNvPr id="77" name="Picture 76"/>
            <p:cNvPicPr preferRelativeResize="0">
              <a:picLocks/>
            </p:cNvPicPr>
            <p:nvPr>
              <p:custDataLst>
                <p:custData r:id="rId39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462" y="350363"/>
              <a:ext cx="337500" cy="337500"/>
            </a:xfrm>
            <a:prstGeom prst="rect">
              <a:avLst/>
            </a:prstGeom>
          </p:spPr>
        </p:pic>
        <p:pic>
          <p:nvPicPr>
            <p:cNvPr id="78" name="Picture 77"/>
            <p:cNvPicPr preferRelativeResize="0">
              <a:picLocks/>
            </p:cNvPicPr>
            <p:nvPr>
              <p:custDataLst>
                <p:custData r:id="rId40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725" y="350363"/>
              <a:ext cx="371250" cy="337500"/>
            </a:xfrm>
            <a:prstGeom prst="rect">
              <a:avLst/>
            </a:prstGeom>
          </p:spPr>
        </p:pic>
      </p:grpSp>
      <p:grpSp>
        <p:nvGrpSpPr>
          <p:cNvPr id="79" name="TabGroupVertical"/>
          <p:cNvGrpSpPr/>
          <p:nvPr>
            <p:custDataLst>
              <p:custData r:id="rId16"/>
            </p:custDataLst>
          </p:nvPr>
        </p:nvGrpSpPr>
        <p:grpSpPr>
          <a:xfrm>
            <a:off x="3133753" y="399931"/>
            <a:ext cx="4757399" cy="5229328"/>
            <a:chOff x="5430221" y="2723643"/>
            <a:chExt cx="1161077" cy="2054097"/>
          </a:xfrm>
        </p:grpSpPr>
        <p:sp>
          <p:nvSpPr>
            <p:cNvPr id="86" name="Container"/>
            <p:cNvSpPr>
              <a:spLocks/>
            </p:cNvSpPr>
            <p:nvPr/>
          </p:nvSpPr>
          <p:spPr>
            <a:xfrm>
              <a:off x="5430546" y="2723643"/>
              <a:ext cx="1160752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ActiveTab"/>
            <p:cNvSpPr>
              <a:spLocks/>
            </p:cNvSpPr>
            <p:nvPr/>
          </p:nvSpPr>
          <p:spPr>
            <a:xfrm>
              <a:off x="5430221" y="2740816"/>
              <a:ext cx="0" cy="7901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0" name="ActiveTab"/>
          <p:cNvSpPr>
            <a:spLocks/>
          </p:cNvSpPr>
          <p:nvPr/>
        </p:nvSpPr>
        <p:spPr>
          <a:xfrm>
            <a:off x="-2839442" y="768960"/>
            <a:ext cx="0" cy="20116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3" name="Content"/>
          <p:cNvSpPr txBox="1"/>
          <p:nvPr>
            <p:custDataLst>
              <p:custData r:id="rId17"/>
            </p:custDataLst>
          </p:nvPr>
        </p:nvSpPr>
        <p:spPr>
          <a:xfrm>
            <a:off x="3132836" y="5703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18"/>
            </p:custDataLst>
          </p:nvPr>
        </p:nvSpPr>
        <p:spPr>
          <a:xfrm>
            <a:off x="4733036" y="600547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19"/>
            </p:custDataLst>
          </p:nvPr>
        </p:nvSpPr>
        <p:spPr>
          <a:xfrm>
            <a:off x="3144325" y="649034"/>
            <a:ext cx="125072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Forms collected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 txBox="1"/>
          <p:nvPr>
            <p:custDataLst>
              <p:custData r:id="rId20"/>
            </p:custDataLst>
          </p:nvPr>
        </p:nvSpPr>
        <p:spPr>
          <a:xfrm>
            <a:off x="5018618" y="631793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14</a:t>
            </a:r>
          </a:p>
        </p:txBody>
      </p:sp>
      <p:sp>
        <p:nvSpPr>
          <p:cNvPr id="99" name="Content"/>
          <p:cNvSpPr/>
          <p:nvPr>
            <p:custDataLst>
              <p:custData r:id="rId21"/>
            </p:custDataLst>
          </p:nvPr>
        </p:nvSpPr>
        <p:spPr>
          <a:xfrm>
            <a:off x="5844131" y="1528261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maximum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22"/>
            </p:custDataLst>
          </p:nvPr>
        </p:nvSpPr>
        <p:spPr>
          <a:xfrm>
            <a:off x="3244869" y="1496982"/>
            <a:ext cx="12559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Maximum value</a:t>
            </a:r>
          </a:p>
        </p:txBody>
      </p:sp>
      <p:sp>
        <p:nvSpPr>
          <p:cNvPr id="101" name="Content"/>
          <p:cNvSpPr txBox="1"/>
          <p:nvPr>
            <p:custDataLst>
              <p:custData r:id="rId23"/>
            </p:custDataLst>
          </p:nvPr>
        </p:nvSpPr>
        <p:spPr>
          <a:xfrm>
            <a:off x="5027631" y="1527145"/>
            <a:ext cx="5180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2000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4"/>
            </p:custDataLst>
          </p:nvPr>
        </p:nvSpPr>
        <p:spPr>
          <a:xfrm>
            <a:off x="5835147" y="1892485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average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 txBox="1"/>
          <p:nvPr>
            <p:custDataLst>
              <p:custData r:id="rId25"/>
            </p:custDataLst>
          </p:nvPr>
        </p:nvSpPr>
        <p:spPr>
          <a:xfrm>
            <a:off x="3235885" y="1861206"/>
            <a:ext cx="11315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Average value</a:t>
            </a:r>
          </a:p>
        </p:txBody>
      </p:sp>
      <p:sp>
        <p:nvSpPr>
          <p:cNvPr id="104" name="Content"/>
          <p:cNvSpPr txBox="1"/>
          <p:nvPr>
            <p:custDataLst>
              <p:custData r:id="rId26"/>
            </p:custDataLst>
          </p:nvPr>
        </p:nvSpPr>
        <p:spPr>
          <a:xfrm>
            <a:off x="5018647" y="1891369"/>
            <a:ext cx="5180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1000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27"/>
            </p:custDataLst>
          </p:nvPr>
        </p:nvSpPr>
        <p:spPr>
          <a:xfrm>
            <a:off x="5835147" y="2316583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sum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28"/>
            </p:custDataLst>
          </p:nvPr>
        </p:nvSpPr>
        <p:spPr>
          <a:xfrm>
            <a:off x="3235885" y="2285304"/>
            <a:ext cx="8949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Sum Value</a:t>
            </a:r>
          </a:p>
        </p:txBody>
      </p:sp>
      <p:sp>
        <p:nvSpPr>
          <p:cNvPr id="107" name="Content"/>
          <p:cNvSpPr txBox="1"/>
          <p:nvPr>
            <p:custDataLst>
              <p:custData r:id="rId29"/>
            </p:custDataLst>
          </p:nvPr>
        </p:nvSpPr>
        <p:spPr>
          <a:xfrm>
            <a:off x="5018647" y="2315467"/>
            <a:ext cx="6014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14000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8" name="MouseClick"/>
          <p:cNvSpPr/>
          <p:nvPr>
            <p:custDataLst>
              <p:custData r:id="rId30"/>
            </p:custDataLst>
          </p:nvPr>
        </p:nvSpPr>
        <p:spPr>
          <a:xfrm rot="20359169">
            <a:off x="292871" y="27269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9" name="MouseClick"/>
          <p:cNvSpPr/>
          <p:nvPr>
            <p:custDataLst>
              <p:custData r:id="rId31"/>
            </p:custDataLst>
          </p:nvPr>
        </p:nvSpPr>
        <p:spPr>
          <a:xfrm rot="20359169">
            <a:off x="3543876" y="273977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10" name="CheckBoxUnchecked"/>
          <p:cNvGrpSpPr/>
          <p:nvPr>
            <p:custDataLst>
              <p:custData r:id="rId32"/>
            </p:custDataLst>
          </p:nvPr>
        </p:nvGrpSpPr>
        <p:grpSpPr>
          <a:xfrm>
            <a:off x="3318166" y="2719859"/>
            <a:ext cx="794965" cy="230832"/>
            <a:chOff x="5179844" y="2087449"/>
            <a:chExt cx="745042" cy="216403"/>
          </a:xfrm>
        </p:grpSpPr>
        <p:sp>
          <p:nvSpPr>
            <p:cNvPr id="111" name="Content"/>
            <p:cNvSpPr txBox="1">
              <a:spLocks/>
            </p:cNvSpPr>
            <p:nvPr/>
          </p:nvSpPr>
          <p:spPr>
            <a:xfrm>
              <a:off x="5179848" y="2087449"/>
              <a:ext cx="74503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Override</a:t>
              </a:r>
            </a:p>
          </p:txBody>
        </p:sp>
        <p:sp>
          <p:nvSpPr>
            <p:cNvPr id="112" name="CheckBox"/>
            <p:cNvSpPr>
              <a:spLocks/>
            </p:cNvSpPr>
            <p:nvPr/>
          </p:nvSpPr>
          <p:spPr>
            <a:xfrm>
              <a:off x="5179844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MouseClick"/>
          <p:cNvSpPr/>
          <p:nvPr>
            <p:custDataLst>
              <p:custData r:id="rId33"/>
            </p:custDataLst>
          </p:nvPr>
        </p:nvSpPr>
        <p:spPr>
          <a:xfrm rot="20359169">
            <a:off x="292871" y="27269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9" name="Content"/>
          <p:cNvSpPr txBox="1"/>
          <p:nvPr>
            <p:custDataLst>
              <p:custData r:id="rId34"/>
            </p:custDataLst>
          </p:nvPr>
        </p:nvSpPr>
        <p:spPr>
          <a:xfrm>
            <a:off x="224535" y="341784"/>
            <a:ext cx="19558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Amount of cash disbursed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 txBox="1"/>
          <p:nvPr>
            <p:custDataLst>
              <p:custData r:id="rId35"/>
            </p:custDataLst>
          </p:nvPr>
        </p:nvSpPr>
        <p:spPr>
          <a:xfrm>
            <a:off x="3176317" y="1024288"/>
            <a:ext cx="12266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count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 txBox="1"/>
          <p:nvPr>
            <p:custDataLst>
              <p:custData r:id="rId36"/>
            </p:custDataLst>
          </p:nvPr>
        </p:nvSpPr>
        <p:spPr>
          <a:xfrm>
            <a:off x="5037463" y="1078342"/>
            <a:ext cx="268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ActiveTab"/>
          <p:cNvSpPr txBox="1">
            <a:spLocks/>
          </p:cNvSpPr>
          <p:nvPr/>
        </p:nvSpPr>
        <p:spPr>
          <a:xfrm>
            <a:off x="1536708" y="-4644"/>
            <a:ext cx="2201893" cy="2849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Form details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C 0.03125 0.00116 0.06389 -0.00231 0.09496 0.00486 C 0.11857 0.01042 0.13802 0.02639 0.15937 0.03727 C 0.24392 0.07986 0.27969 0.14097 0.32795 0.21782 C 0.34236 0.2662 0.35069 0.3125 0.35069 0.3631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5" y="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3" presetClass="exit" presetSubtype="32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69 0.36319 C 0.33993 0.36134 0.32882 0.36505 0.31823 0.35741 C 0.31041 0.35162 0.30382 0.33495 0.2967 0.32361 C 0.26805 0.27894 0.2559 0.21505 0.23958 0.13472 C 0.23472 0.08403 0.23212 0.03565 0.23212 -0.0169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-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9" grpId="0" animBg="1"/>
      <p:bldP spid="88" grpId="0" animBg="1"/>
      <p:bldP spid="8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4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"/>
            <p:cNvSpPr>
              <a:spLocks noChangeAspect="1"/>
            </p:cNvSpPr>
            <p:nvPr>
              <p:custDataLst>
                <p:custData r:id="rId9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7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in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0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fresh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3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16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grpSp>
        <p:nvGrpSpPr>
          <p:cNvPr id="18" name="TabGroup"/>
          <p:cNvGrpSpPr/>
          <p:nvPr>
            <p:custDataLst>
              <p:custData r:id="rId1"/>
            </p:custDataLst>
          </p:nvPr>
        </p:nvGrpSpPr>
        <p:grpSpPr>
          <a:xfrm>
            <a:off x="40529" y="33809"/>
            <a:ext cx="9116171" cy="6102928"/>
            <a:chOff x="3138993" y="2600343"/>
            <a:chExt cx="3513043" cy="2017375"/>
          </a:xfrm>
        </p:grpSpPr>
        <p:sp>
          <p:nvSpPr>
            <p:cNvPr id="19" name="Container"/>
            <p:cNvSpPr>
              <a:spLocks/>
            </p:cNvSpPr>
            <p:nvPr/>
          </p:nvSpPr>
          <p:spPr>
            <a:xfrm>
              <a:off x="3138993" y="2681822"/>
              <a:ext cx="3513043" cy="19358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60473" y="2600343"/>
              <a:ext cx="555093" cy="81480"/>
              <a:chOff x="3451409" y="2698418"/>
              <a:chExt cx="359289" cy="69520"/>
            </a:xfrm>
          </p:grpSpPr>
          <p:sp>
            <p:nvSpPr>
              <p:cNvPr id="21" name="ActiveTab"/>
              <p:cNvSpPr txBox="1">
                <a:spLocks/>
              </p:cNvSpPr>
              <p:nvPr/>
            </p:nvSpPr>
            <p:spPr>
              <a:xfrm>
                <a:off x="3451409" y="2698418"/>
                <a:ext cx="359289" cy="6951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Indicator Values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TabLine"/>
              <p:cNvSpPr>
                <a:spLocks/>
              </p:cNvSpPr>
              <p:nvPr/>
            </p:nvSpPr>
            <p:spPr>
              <a:xfrm>
                <a:off x="3453816" y="2767938"/>
                <a:ext cx="21979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ActiveTab"/>
          <p:cNvSpPr>
            <a:spLocks/>
          </p:cNvSpPr>
          <p:nvPr/>
        </p:nvSpPr>
        <p:spPr>
          <a:xfrm>
            <a:off x="-2839442" y="768960"/>
            <a:ext cx="0" cy="20116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ActiveTab"/>
          <p:cNvSpPr txBox="1">
            <a:spLocks/>
          </p:cNvSpPr>
          <p:nvPr/>
        </p:nvSpPr>
        <p:spPr>
          <a:xfrm>
            <a:off x="1536708" y="-4644"/>
            <a:ext cx="2201893" cy="2849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Form details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880766831"/>
              </p:ext>
            </p:extLst>
          </p:nvPr>
        </p:nvGraphicFramePr>
        <p:xfrm>
          <a:off x="173038" y="526795"/>
          <a:ext cx="8442252" cy="5209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88229"/>
                <a:gridCol w="1119179"/>
                <a:gridCol w="1281486"/>
                <a:gridCol w="1826350"/>
                <a:gridCol w="1213504"/>
                <a:gridCol w="1213504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Edit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Location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Gender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Age Band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Participants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Amount disbursed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Hargeisha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Female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10- 25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34 (e.g. from size of household – but won’t always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be the same number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Hargeisha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Male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10- 25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432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25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74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432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25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74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Content"/>
          <p:cNvSpPr/>
          <p:nvPr>
            <p:custDataLst>
              <p:custData r:id="rId3"/>
            </p:custDataLst>
          </p:nvPr>
        </p:nvSpPr>
        <p:spPr>
          <a:xfrm>
            <a:off x="319118" y="744773"/>
            <a:ext cx="744135" cy="1413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4"/>
            </p:custDataLst>
          </p:nvPr>
        </p:nvSpPr>
        <p:spPr>
          <a:xfrm>
            <a:off x="319117" y="930731"/>
            <a:ext cx="744135" cy="1413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9" name="StickyNote"/>
          <p:cNvGrpSpPr/>
          <p:nvPr>
            <p:custDataLst>
              <p:custData r:id="rId5"/>
            </p:custDataLst>
          </p:nvPr>
        </p:nvGrpSpPr>
        <p:grpSpPr>
          <a:xfrm>
            <a:off x="7023100" y="766876"/>
            <a:ext cx="1371600" cy="1485673"/>
            <a:chOff x="3886200" y="2629127"/>
            <a:chExt cx="1371600" cy="1485673"/>
          </a:xfrm>
        </p:grpSpPr>
        <p:sp>
          <p:nvSpPr>
            <p:cNvPr id="30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Direct vs in-indirect beneficiaries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36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TabGroup"/>
          <p:cNvGrpSpPr/>
          <p:nvPr>
            <p:custDataLst>
              <p:custData r:id="rId1"/>
            </p:custDataLst>
          </p:nvPr>
        </p:nvGrpSpPr>
        <p:grpSpPr>
          <a:xfrm>
            <a:off x="150066" y="146951"/>
            <a:ext cx="8761021" cy="5788023"/>
            <a:chOff x="3138993" y="2600307"/>
            <a:chExt cx="3513043" cy="2017412"/>
          </a:xfrm>
        </p:grpSpPr>
        <p:sp>
          <p:nvSpPr>
            <p:cNvPr id="6" name="Container"/>
            <p:cNvSpPr>
              <a:spLocks/>
            </p:cNvSpPr>
            <p:nvPr/>
          </p:nvSpPr>
          <p:spPr>
            <a:xfrm>
              <a:off x="3138993" y="2686239"/>
              <a:ext cx="3513043" cy="193148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Tab3"/>
            <p:cNvSpPr txBox="1">
              <a:spLocks/>
            </p:cNvSpPr>
            <p:nvPr/>
          </p:nvSpPr>
          <p:spPr>
            <a:xfrm>
              <a:off x="3522437" y="2612936"/>
              <a:ext cx="323675" cy="7330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Milestone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ab2"/>
            <p:cNvSpPr txBox="1">
              <a:spLocks/>
            </p:cNvSpPr>
            <p:nvPr/>
          </p:nvSpPr>
          <p:spPr>
            <a:xfrm>
              <a:off x="3846111" y="2612936"/>
              <a:ext cx="323675" cy="7330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Participants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1349" y="2600307"/>
              <a:ext cx="361089" cy="85914"/>
              <a:chOff x="3451973" y="2698418"/>
              <a:chExt cx="233718" cy="73304"/>
            </a:xfrm>
          </p:grpSpPr>
          <p:sp>
            <p:nvSpPr>
              <p:cNvPr id="11" name="ActiveTab"/>
              <p:cNvSpPr txBox="1">
                <a:spLocks/>
              </p:cNvSpPr>
              <p:nvPr/>
            </p:nvSpPr>
            <p:spPr>
              <a:xfrm>
                <a:off x="3451973" y="2698418"/>
                <a:ext cx="233718" cy="7330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Milestones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TabLine"/>
              <p:cNvSpPr>
                <a:spLocks/>
              </p:cNvSpPr>
              <p:nvPr/>
            </p:nvSpPr>
            <p:spPr>
              <a:xfrm>
                <a:off x="3454480" y="2771722"/>
                <a:ext cx="22870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" name="Content"/>
          <p:cNvSpPr/>
          <p:nvPr>
            <p:custDataLst>
              <p:custData r:id="rId2"/>
            </p:custDataLst>
          </p:nvPr>
        </p:nvSpPr>
        <p:spPr>
          <a:xfrm>
            <a:off x="481753" y="722313"/>
            <a:ext cx="1942469" cy="24525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Project - Activity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3"/>
            </p:custDataLst>
          </p:nvPr>
        </p:nvSpPr>
        <p:spPr>
          <a:xfrm>
            <a:off x="481754" y="1279730"/>
            <a:ext cx="1942468" cy="2255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Project - Activity 2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MouseClick"/>
          <p:cNvSpPr/>
          <p:nvPr>
            <p:custDataLst>
              <p:custData r:id="rId4"/>
            </p:custDataLst>
          </p:nvPr>
        </p:nvSpPr>
        <p:spPr>
          <a:xfrm rot="20359169">
            <a:off x="2348586" y="15239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C -0.0151 -0.00023 -0.03072 2.22222E-6 -0.04548 -0.00023 C -0.05677 -0.0007 -0.06579 -0.00139 -0.07604 -0.00185 C -0.11632 -0.00371 -0.1335 -0.00625 -0.15642 -0.00972 C -0.16319 -0.01181 -0.16701 -0.01389 -0.16701 -0.0159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737111025"/>
              </p:ext>
            </p:extLst>
          </p:nvPr>
        </p:nvGraphicFramePr>
        <p:xfrm>
          <a:off x="173038" y="526795"/>
          <a:ext cx="8630720" cy="4935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39373"/>
                <a:gridCol w="1109967"/>
                <a:gridCol w="1153211"/>
                <a:gridCol w="994646"/>
                <a:gridCol w="1254117"/>
                <a:gridCol w="1210873"/>
                <a:gridCol w="1268533"/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Edit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Period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Location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Milestone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Start Date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Target Date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Target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Value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826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Hargeisha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47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Hargeisha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432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25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74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432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253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74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"/>
          <p:cNvSpPr/>
          <p:nvPr>
            <p:custDataLst>
              <p:custData r:id="rId2"/>
            </p:custDataLst>
          </p:nvPr>
        </p:nvSpPr>
        <p:spPr>
          <a:xfrm>
            <a:off x="361648" y="797935"/>
            <a:ext cx="744135" cy="1413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/>
          <p:cNvSpPr txBox="1"/>
          <p:nvPr>
            <p:custDataLst>
              <p:custData r:id="rId3"/>
            </p:custDataLst>
          </p:nvPr>
        </p:nvSpPr>
        <p:spPr>
          <a:xfrm>
            <a:off x="173735" y="76672"/>
            <a:ext cx="13621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List of Milestones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18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1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42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7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in"/>
            <p:cNvSpPr>
              <a:spLocks noChangeAspect="1"/>
            </p:cNvSpPr>
            <p:nvPr>
              <p:custDataLst>
                <p:custData r:id="rId41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40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3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"/>
            <p:cNvSpPr>
              <a:spLocks noChangeAspect="1"/>
            </p:cNvSpPr>
            <p:nvPr>
              <p:custDataLst>
                <p:custData r:id="rId39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1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grpSp>
        <p:nvGrpSpPr>
          <p:cNvPr id="38" name="TabGroup"/>
          <p:cNvGrpSpPr/>
          <p:nvPr>
            <p:custDataLst>
              <p:custData r:id="rId1"/>
            </p:custDataLst>
          </p:nvPr>
        </p:nvGrpSpPr>
        <p:grpSpPr>
          <a:xfrm>
            <a:off x="40529" y="33809"/>
            <a:ext cx="9116171" cy="6102928"/>
            <a:chOff x="3138993" y="2600343"/>
            <a:chExt cx="3513043" cy="2017375"/>
          </a:xfrm>
        </p:grpSpPr>
        <p:sp>
          <p:nvSpPr>
            <p:cNvPr id="39" name="Container"/>
            <p:cNvSpPr>
              <a:spLocks/>
            </p:cNvSpPr>
            <p:nvPr/>
          </p:nvSpPr>
          <p:spPr>
            <a:xfrm>
              <a:off x="3138993" y="2681822"/>
              <a:ext cx="3513043" cy="19358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60473" y="2600343"/>
              <a:ext cx="555093" cy="81480"/>
              <a:chOff x="3451409" y="2698418"/>
              <a:chExt cx="359289" cy="69520"/>
            </a:xfrm>
          </p:grpSpPr>
          <p:sp>
            <p:nvSpPr>
              <p:cNvPr id="44" name="ActiveTab"/>
              <p:cNvSpPr txBox="1">
                <a:spLocks/>
              </p:cNvSpPr>
              <p:nvPr/>
            </p:nvSpPr>
            <p:spPr>
              <a:xfrm>
                <a:off x="3451409" y="2698418"/>
                <a:ext cx="359289" cy="69519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Indicator Values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TabLine"/>
              <p:cNvSpPr>
                <a:spLocks/>
              </p:cNvSpPr>
              <p:nvPr/>
            </p:nvSpPr>
            <p:spPr>
              <a:xfrm>
                <a:off x="3453816" y="2767938"/>
                <a:ext cx="219799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" name="Content"/>
          <p:cNvSpPr/>
          <p:nvPr>
            <p:custDataLst>
              <p:custData r:id="rId2"/>
            </p:custDataLst>
          </p:nvPr>
        </p:nvSpPr>
        <p:spPr>
          <a:xfrm>
            <a:off x="242988" y="2045480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96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3"/>
            </p:custDataLst>
          </p:nvPr>
        </p:nvSpPr>
        <p:spPr>
          <a:xfrm>
            <a:off x="266434" y="2616494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Actual label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4"/>
            </p:custDataLst>
          </p:nvPr>
        </p:nvSpPr>
        <p:spPr>
          <a:xfrm>
            <a:off x="237126" y="3192285"/>
            <a:ext cx="2365826" cy="28416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5"/>
            </p:custDataLst>
          </p:nvPr>
        </p:nvSpPr>
        <p:spPr>
          <a:xfrm>
            <a:off x="180485" y="3728262"/>
            <a:ext cx="2386217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Notes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0" name="DropdownBox"/>
          <p:cNvGrpSpPr/>
          <p:nvPr>
            <p:custDataLst>
              <p:custData r:id="rId6"/>
            </p:custDataLst>
          </p:nvPr>
        </p:nvGrpSpPr>
        <p:grpSpPr>
          <a:xfrm>
            <a:off x="266434" y="572841"/>
            <a:ext cx="2425190" cy="228600"/>
            <a:chOff x="4016824" y="3329202"/>
            <a:chExt cx="1097652" cy="131149"/>
          </a:xfrm>
        </p:grpSpPr>
        <p:sp>
          <p:nvSpPr>
            <p:cNvPr id="51" name="Content"/>
            <p:cNvSpPr>
              <a:spLocks/>
            </p:cNvSpPr>
            <p:nvPr/>
          </p:nvSpPr>
          <p:spPr>
            <a:xfrm>
              <a:off x="4016824" y="3329202"/>
              <a:ext cx="1097652" cy="13114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2013/03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DownArrow"/>
            <p:cNvSpPr>
              <a:spLocks noChangeAspect="1"/>
            </p:cNvSpPr>
            <p:nvPr/>
          </p:nvSpPr>
          <p:spPr>
            <a:xfrm rot="10800000">
              <a:off x="5058912" y="3387139"/>
              <a:ext cx="36800" cy="27978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6" name="DropdownBox"/>
          <p:cNvGrpSpPr/>
          <p:nvPr>
            <p:custDataLst>
              <p:custData r:id="rId7"/>
            </p:custDataLst>
          </p:nvPr>
        </p:nvGrpSpPr>
        <p:grpSpPr>
          <a:xfrm>
            <a:off x="276022" y="1047491"/>
            <a:ext cx="1342521" cy="228600"/>
            <a:chOff x="3952186" y="3387134"/>
            <a:chExt cx="1143526" cy="129445"/>
          </a:xfrm>
        </p:grpSpPr>
        <p:sp>
          <p:nvSpPr>
            <p:cNvPr id="57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Hargeisha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9" name="SearchBox"/>
          <p:cNvGrpSpPr/>
          <p:nvPr>
            <p:custDataLst>
              <p:custData r:id="rId8"/>
            </p:custDataLst>
          </p:nvPr>
        </p:nvGrpSpPr>
        <p:grpSpPr>
          <a:xfrm>
            <a:off x="1914308" y="1063753"/>
            <a:ext cx="787738" cy="310896"/>
            <a:chOff x="4744284" y="3293648"/>
            <a:chExt cx="1721152" cy="3880168"/>
          </a:xfrm>
        </p:grpSpPr>
        <p:sp>
          <p:nvSpPr>
            <p:cNvPr id="60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1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DropdownBox"/>
          <p:cNvGrpSpPr/>
          <p:nvPr>
            <p:custDataLst>
              <p:custData r:id="rId9"/>
            </p:custDataLst>
          </p:nvPr>
        </p:nvGrpSpPr>
        <p:grpSpPr>
          <a:xfrm>
            <a:off x="181487" y="4553577"/>
            <a:ext cx="1450531" cy="451468"/>
            <a:chOff x="3824872" y="3444325"/>
            <a:chExt cx="1235526" cy="255644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63" name="Content"/>
            <p:cNvSpPr>
              <a:spLocks/>
            </p:cNvSpPr>
            <p:nvPr/>
          </p:nvSpPr>
          <p:spPr>
            <a:xfrm>
              <a:off x="3824872" y="3570524"/>
              <a:ext cx="1143526" cy="129445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Disagg</a:t>
              </a:r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 fields</a:t>
              </a:r>
              <a:endParaRPr lang="en-US" sz="12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65" name="SearchBox"/>
          <p:cNvGrpSpPr/>
          <p:nvPr>
            <p:custDataLst>
              <p:custData r:id="rId10"/>
            </p:custDataLst>
          </p:nvPr>
        </p:nvGrpSpPr>
        <p:grpSpPr>
          <a:xfrm>
            <a:off x="1816841" y="4776445"/>
            <a:ext cx="735860" cy="310896"/>
            <a:chOff x="4864315" y="1099735"/>
            <a:chExt cx="1601121" cy="5424738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66" name="Content"/>
            <p:cNvSpPr>
              <a:spLocks/>
            </p:cNvSpPr>
            <p:nvPr/>
          </p:nvSpPr>
          <p:spPr>
            <a:xfrm>
              <a:off x="4864315" y="1706392"/>
              <a:ext cx="1507897" cy="3988778"/>
            </a:xfrm>
            <a:prstGeom prst="rect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7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973" y="1099735"/>
              <a:ext cx="676463" cy="542473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68" name="DropdownBox"/>
          <p:cNvGrpSpPr/>
          <p:nvPr>
            <p:custDataLst>
              <p:custData r:id="rId11"/>
            </p:custDataLst>
          </p:nvPr>
        </p:nvGrpSpPr>
        <p:grpSpPr>
          <a:xfrm>
            <a:off x="266434" y="1446110"/>
            <a:ext cx="1342521" cy="228600"/>
            <a:chOff x="3952186" y="3387134"/>
            <a:chExt cx="1143526" cy="129445"/>
          </a:xfrm>
        </p:grpSpPr>
        <p:sp>
          <p:nvSpPr>
            <p:cNvPr id="69" name="Content"/>
            <p:cNvSpPr>
              <a:spLocks/>
            </p:cNvSpPr>
            <p:nvPr/>
          </p:nvSpPr>
          <p:spPr>
            <a:xfrm>
              <a:off x="3952186" y="3387134"/>
              <a:ext cx="1143526" cy="129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First draft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71" name="SearchBox"/>
          <p:cNvGrpSpPr/>
          <p:nvPr>
            <p:custDataLst>
              <p:custData r:id="rId12"/>
            </p:custDataLst>
          </p:nvPr>
        </p:nvGrpSpPr>
        <p:grpSpPr>
          <a:xfrm>
            <a:off x="1904720" y="1462372"/>
            <a:ext cx="787738" cy="310896"/>
            <a:chOff x="4744284" y="3293648"/>
            <a:chExt cx="1721152" cy="3880168"/>
          </a:xfrm>
        </p:grpSpPr>
        <p:sp>
          <p:nvSpPr>
            <p:cNvPr id="72" name="Content"/>
            <p:cNvSpPr>
              <a:spLocks/>
            </p:cNvSpPr>
            <p:nvPr/>
          </p:nvSpPr>
          <p:spPr>
            <a:xfrm>
              <a:off x="4744284" y="3293648"/>
              <a:ext cx="1607798" cy="28530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150" y="3293648"/>
              <a:ext cx="679286" cy="388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DropdownBox"/>
          <p:cNvGrpSpPr/>
          <p:nvPr>
            <p:custDataLst>
              <p:custData r:id="rId13"/>
            </p:custDataLst>
          </p:nvPr>
        </p:nvGrpSpPr>
        <p:grpSpPr>
          <a:xfrm>
            <a:off x="171899" y="5076756"/>
            <a:ext cx="1450531" cy="451468"/>
            <a:chOff x="3824872" y="3444325"/>
            <a:chExt cx="1235526" cy="255644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81" name="Content"/>
            <p:cNvSpPr>
              <a:spLocks/>
            </p:cNvSpPr>
            <p:nvPr/>
          </p:nvSpPr>
          <p:spPr>
            <a:xfrm>
              <a:off x="3824872" y="3570524"/>
              <a:ext cx="1143526" cy="129445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Disagg</a:t>
              </a:r>
              <a:r>
                <a:rPr lang="en-US" sz="1200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 fields</a:t>
              </a:r>
              <a:endParaRPr lang="en-US" sz="12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DownArrow"/>
            <p:cNvSpPr>
              <a:spLocks noChangeAspect="1"/>
            </p:cNvSpPr>
            <p:nvPr/>
          </p:nvSpPr>
          <p:spPr>
            <a:xfrm rot="10800000">
              <a:off x="4991143" y="3444325"/>
              <a:ext cx="69255" cy="276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</a:endParaRPr>
            </a:p>
          </p:txBody>
        </p:sp>
      </p:grpSp>
      <p:grpSp>
        <p:nvGrpSpPr>
          <p:cNvPr id="83" name="SearchBox"/>
          <p:cNvGrpSpPr/>
          <p:nvPr>
            <p:custDataLst>
              <p:custData r:id="rId14"/>
            </p:custDataLst>
          </p:nvPr>
        </p:nvGrpSpPr>
        <p:grpSpPr>
          <a:xfrm>
            <a:off x="1807253" y="5299624"/>
            <a:ext cx="735860" cy="310896"/>
            <a:chOff x="4864315" y="1099735"/>
            <a:chExt cx="1601121" cy="5424738"/>
          </a:xfrm>
          <a:solidFill>
            <a:schemeClr val="bg1">
              <a:lumMod val="85000"/>
              <a:alpha val="48000"/>
            </a:schemeClr>
          </a:solidFill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grpSpPr>
        <p:sp>
          <p:nvSpPr>
            <p:cNvPr id="84" name="Content"/>
            <p:cNvSpPr>
              <a:spLocks/>
            </p:cNvSpPr>
            <p:nvPr/>
          </p:nvSpPr>
          <p:spPr>
            <a:xfrm>
              <a:off x="4864315" y="1706392"/>
              <a:ext cx="1507897" cy="3988778"/>
            </a:xfrm>
            <a:prstGeom prst="rect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>
                        <a:lumMod val="75000"/>
                      </a:scheme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5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973" y="1099735"/>
              <a:ext cx="676463" cy="542473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74" name="Group 73"/>
          <p:cNvGrpSpPr/>
          <p:nvPr>
            <p:custDataLst>
              <p:custData r:id="rId15"/>
            </p:custDataLst>
          </p:nvPr>
        </p:nvGrpSpPr>
        <p:grpSpPr>
          <a:xfrm>
            <a:off x="7950519" y="480538"/>
            <a:ext cx="831213" cy="350200"/>
            <a:chOff x="8135462" y="350363"/>
            <a:chExt cx="831213" cy="350200"/>
          </a:xfrm>
        </p:grpSpPr>
        <p:pic>
          <p:nvPicPr>
            <p:cNvPr id="75" name="Picture 74"/>
            <p:cNvPicPr preferRelativeResize="0">
              <a:picLocks/>
            </p:cNvPicPr>
            <p:nvPr>
              <p:custDataLst>
                <p:custData r:id="rId35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175" y="363063"/>
              <a:ext cx="337500" cy="337500"/>
            </a:xfrm>
            <a:prstGeom prst="rect">
              <a:avLst/>
            </a:prstGeom>
          </p:spPr>
        </p:pic>
        <p:pic>
          <p:nvPicPr>
            <p:cNvPr id="76" name="Picture 75"/>
            <p:cNvPicPr preferRelativeResize="0">
              <a:picLocks/>
            </p:cNvPicPr>
            <p:nvPr>
              <p:custDataLst>
                <p:custData r:id="rId36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462" y="350363"/>
              <a:ext cx="337500" cy="337500"/>
            </a:xfrm>
            <a:prstGeom prst="rect">
              <a:avLst/>
            </a:prstGeom>
          </p:spPr>
        </p:pic>
        <p:pic>
          <p:nvPicPr>
            <p:cNvPr id="77" name="Picture 76"/>
            <p:cNvPicPr preferRelativeResize="0">
              <a:picLocks/>
            </p:cNvPicPr>
            <p:nvPr>
              <p:custDataLst>
                <p:custData r:id="rId37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462" y="350363"/>
              <a:ext cx="337500" cy="337500"/>
            </a:xfrm>
            <a:prstGeom prst="rect">
              <a:avLst/>
            </a:prstGeom>
          </p:spPr>
        </p:pic>
        <p:pic>
          <p:nvPicPr>
            <p:cNvPr id="78" name="Picture 77"/>
            <p:cNvPicPr preferRelativeResize="0">
              <a:picLocks/>
            </p:cNvPicPr>
            <p:nvPr>
              <p:custDataLst>
                <p:custData r:id="rId38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725" y="350363"/>
              <a:ext cx="371250" cy="337500"/>
            </a:xfrm>
            <a:prstGeom prst="rect">
              <a:avLst/>
            </a:prstGeom>
          </p:spPr>
        </p:pic>
      </p:grpSp>
      <p:grpSp>
        <p:nvGrpSpPr>
          <p:cNvPr id="79" name="TabGroupVertical"/>
          <p:cNvGrpSpPr/>
          <p:nvPr>
            <p:custDataLst>
              <p:custData r:id="rId16"/>
            </p:custDataLst>
          </p:nvPr>
        </p:nvGrpSpPr>
        <p:grpSpPr>
          <a:xfrm>
            <a:off x="3133753" y="399931"/>
            <a:ext cx="4757399" cy="5229328"/>
            <a:chOff x="5430221" y="2723643"/>
            <a:chExt cx="1161077" cy="2054097"/>
          </a:xfrm>
        </p:grpSpPr>
        <p:sp>
          <p:nvSpPr>
            <p:cNvPr id="86" name="Container"/>
            <p:cNvSpPr>
              <a:spLocks/>
            </p:cNvSpPr>
            <p:nvPr/>
          </p:nvSpPr>
          <p:spPr>
            <a:xfrm>
              <a:off x="5430546" y="2723643"/>
              <a:ext cx="1160752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ActiveTab"/>
            <p:cNvSpPr>
              <a:spLocks/>
            </p:cNvSpPr>
            <p:nvPr/>
          </p:nvSpPr>
          <p:spPr>
            <a:xfrm>
              <a:off x="5430221" y="2740816"/>
              <a:ext cx="0" cy="7901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0" name="ActiveTab"/>
          <p:cNvSpPr>
            <a:spLocks/>
          </p:cNvSpPr>
          <p:nvPr/>
        </p:nvSpPr>
        <p:spPr>
          <a:xfrm>
            <a:off x="-2839442" y="768960"/>
            <a:ext cx="0" cy="20116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3" name="Content"/>
          <p:cNvSpPr txBox="1"/>
          <p:nvPr>
            <p:custDataLst>
              <p:custData r:id="rId17"/>
            </p:custDataLst>
          </p:nvPr>
        </p:nvSpPr>
        <p:spPr>
          <a:xfrm>
            <a:off x="3132836" y="5703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18"/>
            </p:custDataLst>
          </p:nvPr>
        </p:nvSpPr>
        <p:spPr>
          <a:xfrm>
            <a:off x="4733036" y="600547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19"/>
            </p:custDataLst>
          </p:nvPr>
        </p:nvSpPr>
        <p:spPr>
          <a:xfrm>
            <a:off x="3144325" y="649034"/>
            <a:ext cx="125072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Forms collected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 txBox="1"/>
          <p:nvPr>
            <p:custDataLst>
              <p:custData r:id="rId20"/>
            </p:custDataLst>
          </p:nvPr>
        </p:nvSpPr>
        <p:spPr>
          <a:xfrm>
            <a:off x="5018618" y="631793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14</a:t>
            </a:r>
          </a:p>
        </p:txBody>
      </p:sp>
      <p:sp>
        <p:nvSpPr>
          <p:cNvPr id="99" name="Content"/>
          <p:cNvSpPr/>
          <p:nvPr>
            <p:custDataLst>
              <p:custData r:id="rId21"/>
            </p:custDataLst>
          </p:nvPr>
        </p:nvSpPr>
        <p:spPr>
          <a:xfrm>
            <a:off x="5844131" y="1528261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maximum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/>
          <p:cNvSpPr txBox="1"/>
          <p:nvPr>
            <p:custDataLst>
              <p:custData r:id="rId22"/>
            </p:custDataLst>
          </p:nvPr>
        </p:nvSpPr>
        <p:spPr>
          <a:xfrm>
            <a:off x="3244869" y="1496982"/>
            <a:ext cx="12559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Maximum value</a:t>
            </a:r>
          </a:p>
        </p:txBody>
      </p:sp>
      <p:sp>
        <p:nvSpPr>
          <p:cNvPr id="101" name="Content"/>
          <p:cNvSpPr txBox="1"/>
          <p:nvPr>
            <p:custDataLst>
              <p:custData r:id="rId23"/>
            </p:custDataLst>
          </p:nvPr>
        </p:nvSpPr>
        <p:spPr>
          <a:xfrm>
            <a:off x="5027631" y="1527145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96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4"/>
            </p:custDataLst>
          </p:nvPr>
        </p:nvSpPr>
        <p:spPr>
          <a:xfrm>
            <a:off x="5835147" y="1892485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average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Content"/>
          <p:cNvSpPr txBox="1"/>
          <p:nvPr>
            <p:custDataLst>
              <p:custData r:id="rId25"/>
            </p:custDataLst>
          </p:nvPr>
        </p:nvSpPr>
        <p:spPr>
          <a:xfrm>
            <a:off x="3235885" y="1861206"/>
            <a:ext cx="11315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Average value</a:t>
            </a:r>
          </a:p>
        </p:txBody>
      </p:sp>
      <p:sp>
        <p:nvSpPr>
          <p:cNvPr id="104" name="Content"/>
          <p:cNvSpPr txBox="1"/>
          <p:nvPr>
            <p:custDataLst>
              <p:custData r:id="rId26"/>
            </p:custDataLst>
          </p:nvPr>
        </p:nvSpPr>
        <p:spPr>
          <a:xfrm>
            <a:off x="5018647" y="1891369"/>
            <a:ext cx="35137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67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/>
          <p:nvPr>
            <p:custDataLst>
              <p:custData r:id="rId27"/>
            </p:custDataLst>
          </p:nvPr>
        </p:nvSpPr>
        <p:spPr>
          <a:xfrm>
            <a:off x="5835147" y="2316583"/>
            <a:ext cx="1337107" cy="22971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  <a:latin typeface="Segoe UI" pitchFamily="34" charset="0"/>
                <a:cs typeface="Segoe UI" pitchFamily="34" charset="0"/>
              </a:rPr>
              <a:t>Use sum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6" name="Content"/>
          <p:cNvSpPr txBox="1"/>
          <p:nvPr>
            <p:custDataLst>
              <p:custData r:id="rId28"/>
            </p:custDataLst>
          </p:nvPr>
        </p:nvSpPr>
        <p:spPr>
          <a:xfrm>
            <a:off x="3235885" y="2285304"/>
            <a:ext cx="8949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Sum Value</a:t>
            </a:r>
          </a:p>
        </p:txBody>
      </p:sp>
      <p:sp>
        <p:nvSpPr>
          <p:cNvPr id="107" name="Content"/>
          <p:cNvSpPr txBox="1"/>
          <p:nvPr>
            <p:custDataLst>
              <p:custData r:id="rId29"/>
            </p:custDataLst>
          </p:nvPr>
        </p:nvSpPr>
        <p:spPr>
          <a:xfrm>
            <a:off x="5018647" y="2315467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968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8" name="MouseClick"/>
          <p:cNvSpPr/>
          <p:nvPr>
            <p:custDataLst>
              <p:custData r:id="rId30"/>
            </p:custDataLst>
          </p:nvPr>
        </p:nvSpPr>
        <p:spPr>
          <a:xfrm rot="20359169">
            <a:off x="292871" y="27269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9" name="MouseClick"/>
          <p:cNvSpPr/>
          <p:nvPr>
            <p:custDataLst>
              <p:custData r:id="rId31"/>
            </p:custDataLst>
          </p:nvPr>
        </p:nvSpPr>
        <p:spPr>
          <a:xfrm rot="20359169">
            <a:off x="3543876" y="273977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10" name="CheckBoxUnchecked"/>
          <p:cNvGrpSpPr/>
          <p:nvPr>
            <p:custDataLst>
              <p:custData r:id="rId32"/>
            </p:custDataLst>
          </p:nvPr>
        </p:nvGrpSpPr>
        <p:grpSpPr>
          <a:xfrm>
            <a:off x="3318166" y="2719859"/>
            <a:ext cx="794965" cy="230832"/>
            <a:chOff x="5179844" y="2087449"/>
            <a:chExt cx="745042" cy="216403"/>
          </a:xfrm>
        </p:grpSpPr>
        <p:sp>
          <p:nvSpPr>
            <p:cNvPr id="111" name="Content"/>
            <p:cNvSpPr txBox="1">
              <a:spLocks/>
            </p:cNvSpPr>
            <p:nvPr/>
          </p:nvSpPr>
          <p:spPr>
            <a:xfrm>
              <a:off x="5179848" y="2087449"/>
              <a:ext cx="74503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Override</a:t>
              </a:r>
            </a:p>
          </p:txBody>
        </p:sp>
        <p:sp>
          <p:nvSpPr>
            <p:cNvPr id="112" name="CheckBox"/>
            <p:cNvSpPr>
              <a:spLocks/>
            </p:cNvSpPr>
            <p:nvPr/>
          </p:nvSpPr>
          <p:spPr>
            <a:xfrm>
              <a:off x="5179844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MouseClick"/>
          <p:cNvSpPr/>
          <p:nvPr>
            <p:custDataLst>
              <p:custData r:id="rId33"/>
            </p:custDataLst>
          </p:nvPr>
        </p:nvSpPr>
        <p:spPr>
          <a:xfrm rot="20359169">
            <a:off x="292871" y="27269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9" name="Content"/>
          <p:cNvSpPr txBox="1"/>
          <p:nvPr>
            <p:custDataLst>
              <p:custData r:id="rId34"/>
            </p:custDataLst>
          </p:nvPr>
        </p:nvSpPr>
        <p:spPr>
          <a:xfrm>
            <a:off x="224535" y="341784"/>
            <a:ext cx="13804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Attended training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8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C 0.03125 0.00116 0.06389 -0.00231 0.09496 0.00486 C 0.11857 0.01042 0.13802 0.02639 0.15937 0.03727 C 0.24392 0.07986 0.27969 0.14097 0.32795 0.21782 C 0.34236 0.2662 0.35069 0.3125 0.35069 0.3631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5" y="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3" presetClass="exit" presetSubtype="32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69 0.36319 C 0.33993 0.36134 0.32882 0.36505 0.31823 0.35741 C 0.31041 0.35162 0.30382 0.33495 0.2967 0.32361 C 0.26805 0.27894 0.2559 0.21505 0.23958 0.13472 C 0.23472 0.08403 0.23212 0.03565 0.23212 -0.0169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-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9" grpId="0" animBg="1"/>
      <p:bldP spid="88" grpId="0" animBg="1"/>
      <p:bldP spid="8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0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0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2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03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0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5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9.xml><?xml version="1.0" encoding="utf-8"?>
<Control xmlns="http://schemas.microsoft.com/VisualStudio/2011/storyboarding/control">
  <Id Name="b5742593-4330-4997-98c6-02e7437a7975" Revision="1" Stencil="System.MyShapes" StencilVersion="1.0"/>
</Control>
</file>

<file path=customXml/item12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20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42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143.xml><?xml version="1.0" encoding="utf-8"?>
<Control xmlns="http://schemas.microsoft.com/VisualStudio/2011/storyboarding/control">
  <Id Name="System.Storyboarding.WindowsPhoneIcons.Save" Revision="1" Stencil="System.Storyboarding.WindowsPhoneIcons" StencilVersion="0.1"/>
</Control>
</file>

<file path=customXml/item144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14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46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4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4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4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5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5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5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55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5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5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67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68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6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7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7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3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1.xml><?xml version="1.0" encoding="utf-8"?>
<Control xmlns="http://schemas.microsoft.com/VisualStudio/2011/storyboarding/control">
  <Id Name="b5742593-4330-4997-98c6-02e7437a7975" Revision="1" Stencil="System.MyShapes" StencilVersion="1.0"/>
</Control>
</file>

<file path=customXml/item32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52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53.xml><?xml version="1.0" encoding="utf-8"?>
<Control xmlns="http://schemas.microsoft.com/VisualStudio/2011/storyboarding/control">
  <Id Name="System.Storyboarding.WindowsPhoneIcons.Save" Revision="1" Stencil="System.Storyboarding.WindowsPhoneIcons" StencilVersion="0.1"/>
</Control>
</file>

<file path=customXml/item54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5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6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5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5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7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7.xml><?xml version="1.0" encoding="utf-8"?>
<Control xmlns="http://schemas.microsoft.com/VisualStudio/2011/storyboarding/control">
  <Id Name="b5742593-4330-4997-98c6-02e7437a7975" Revision="1" Stencil="System.MyShapes" StencilVersion="1.0"/>
</Control>
</file>

<file path=customXml/item78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98.xml><?xml version="1.0" encoding="utf-8"?>
<Control xmlns="http://schemas.microsoft.com/VisualStudio/2011/storyboarding/control">
  <Id Name="System.Storyboarding.WindowsPhoneIcons.BaseCircle" Revision="1" Stencil="System.Storyboarding.WindowsPhoneIcons" StencilVersion="0.1"/>
</Control>
</file>

<file path=customXml/item99.xml><?xml version="1.0" encoding="utf-8"?>
<Control xmlns="http://schemas.microsoft.com/VisualStudio/2011/storyboarding/control">
  <Id Name="System.Storyboarding.WindowsPhoneIcons.Save" Revision="1" Stencil="System.Storyboarding.WindowsPhoneIcons" StencilVersion="0.1"/>
</Control>
</file>

<file path=customXml/itemProps1.xml><?xml version="1.0" encoding="utf-8"?>
<ds:datastoreItem xmlns:ds="http://schemas.openxmlformats.org/officeDocument/2006/customXml" ds:itemID="{FB73D5EE-2530-4108-804E-BC9762641E8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58CACB2-FB3A-421C-AF31-9174983CFE8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A5F3CF8-55B1-4EEC-BF3C-E7246D4D0460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643DE49-C87F-4860-855D-2E7705EF546F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423A8066-8D8E-4431-8026-CDFBF816385F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DA95C609-9833-4859-9AA3-2BC467D4CBF5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D1286A3-E7E1-421F-9497-C6F7C426450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AB3F82F-2795-4511-81E0-92C7895927A8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93EAB8F0-8B8D-4D28-BCA7-B9600EFB4291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D7A8885-4018-4027-81F2-0D410D31F4CF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2A94D92-00C9-49D8-BA4C-531E66AF23A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6B5B5600-D0FF-4F17-83B2-B5F643CAB63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4F81F4E-8DE9-4EE7-B97E-FEFEB566597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522D2C68-A644-454C-9ECB-25F5C6B16680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4EE34679-E7D6-4DA4-B8A4-6413A746ECBE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41C05C8-FE17-4002-9BF5-FD8D0DAD7C97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5D6018B-BF33-4F82-B294-CB0DEACD5036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E278DCC0-49F8-43BE-AF77-48E75F645FF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602AD25F-C33E-4FFB-B22B-19FD8AA2DFD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4EA58D0-9688-4E5D-98C7-63635F4729C7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B83B4DA-32AF-4A52-A5EF-1E3272ED10B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AC5F017F-672C-4744-9714-406901E91B2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C21C08E-2579-4745-860B-6E3446D3522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17CE946-86E3-495C-AE43-4406EE862C4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D993B8E-7A15-4676-B4F4-6EEF221CF8F8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3EC50C88-051C-4FC9-ADEE-4110C6FC50C3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90A34844-F869-45F0-A212-69DAF39756F1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25E6F87-C9BB-4DD4-802A-4750D3E34F7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E7258534-A6E9-4F9C-8F5D-BCD4D41A9DB2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984EC05-B259-4DD9-BE7B-34FA956AB2E8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2F965AC1-B2F5-40FB-B819-72A70F043677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AD664846-D601-4EFF-BA2A-691C305F3513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CDA5A85E-43C8-452F-B2C4-8AD5BA479085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F9EB4253-5965-4A5F-B472-7B735E7CD19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F38FAC9-01AB-482F-B487-7E71255A2D76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D346525-EE76-4E19-A502-62F5B4ED8F03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77A236C0-D503-4E60-BA5C-1DD382A6AF57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61A4E11-D566-4A68-899E-9C7A280F5BA4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760037E6-B85C-4F13-8BE0-57144AD17474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4E78175F-D3C7-4AFB-8952-17CD6841604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C008A488-6B90-4EC8-BE05-A56F0E534940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744B5C9B-E26D-4934-84FF-ED39329FF98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86F9A3A6-34E8-45BE-A302-EDA174D2133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F9A7F692-559F-484B-B991-2C8FE8E64BD2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664DDDA5-5F5D-430D-BB1C-2E128413669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7B0DE56-B157-4F1F-8315-CEB4C5B4CB76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B13E4EFB-5065-46CF-B23E-7ACB1CD1B305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2CBE4A6B-A59F-49E1-950F-DF01D5F586DC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53A43D8-DCF4-45E4-BEF6-1403357F2F47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D1D11C6-687F-48A4-9F9B-C913D7937C7E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AEDD7EA4-B67D-4D23-BE80-48AE1284727F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B7F4222C-E9F6-4214-ADD2-3009F1E34B39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ABA710E7-DCE7-4709-A00E-9328FFF956E8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5E61AA81-2FE0-4B08-B082-C21E23FE72DF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8B6FEF3-ACDE-4054-9012-815617F347A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0FC18D0-9D45-4539-AFAA-952724C7838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CC3E510-5295-4040-A208-F30900E0A23A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3C0B6226-0B72-425A-8027-D81CB0155EE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7EF43AB-BC55-4F90-9D88-22BF3C69F986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3B4F10D0-EFE5-4E76-B7A2-B8B5B633B2AE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6E698135-4809-4A2F-B487-0E66A3A2F8F4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C95B8468-3A49-4F03-939E-ED90F6B65405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BD236832-AC15-44F0-A0C7-EB9BEEB857E7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837FD161-97EF-42C5-B3B9-03BB1379D9E8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D27DB968-0333-413A-B23C-8AF3D59BDF2F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FAF213D1-B543-4164-894A-033C49DB5B1D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89EB12CB-2A4C-491E-BF29-AE13D8A12BE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6D5384C-6887-4784-B35F-6BA21D5C067C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8F58401A-E452-4C2C-8754-3641F91C1585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67C04139-9AF5-46FE-AF05-267F5D08A204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6090EC4C-6AEF-4FD5-B2BB-417D2DFBA65C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80181E7D-F62B-4FF0-AD35-F9EE633E910B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A6DE8975-0175-4ECE-A984-A2CA71DF6254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D9EDBBD1-D5E6-4317-AB71-73F287A7B517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ED0A0DD9-B669-421B-84F0-0CB8A1476DDA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349B609B-750B-4D25-BB68-7D34D26A5A76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DB4C734E-48E9-4D9D-B79C-F205184B3295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B2C88E0E-1E2E-43E0-8DB3-ECF365F3D14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D02BD6A-65CC-468F-A23E-D6BFD148AB99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3CE9A7E-B6F6-4AAF-AAC1-E9C55CC82734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640A4C27-E702-498E-9EF3-DA5A8EDC075E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8007B65E-2C9D-46FF-9D38-C4BF824F11A1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410CEC6C-6067-4E8C-BB84-A22F38337378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7A615CF6-D826-4897-9C19-7B918942F0FB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012FB7FA-60E5-479E-8D34-0E08A2F9F97D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59B29D63-7D09-4717-9DB2-1512453A204E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899A93BE-0B2A-426A-B9C1-F390E7B07A6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9FC1577-1E1A-4116-A06B-FD08B9AB2DF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F874354-5DAE-4169-B64B-C2A3DC4BC91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13C61FB-DAED-46E7-BBA0-B53F75E2931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A6E97BB-64F7-469B-BC44-BCF9048F052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4EAAB05-FD67-4FBF-9D6C-878CCDF6C1A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5BE787A-A68F-45FF-A5EA-4D379BC8FE3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CDB9942-1A6C-4F22-A951-CE697D806BF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16917BF-1598-4797-A81A-D185ED8F477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B35540FB-86A8-4F52-907D-97EBF6AAC67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349F5DB-8B90-4117-903E-B9579E9BB61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6F91B79-3014-4B3B-BB52-27675705624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0C181ED-ED38-44FF-96A1-E530F3A7DA9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FA0EC5B-A49D-430C-A1C8-140366282AD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7338CE5-9B75-42C3-8BA4-12D084FDEFC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1EB661A-DCFC-4994-8FF6-94940DD41F0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06BFFDB-6731-468D-B99F-907BD6800CA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AF80617-33A3-4FCC-AAFB-7CC11C6AE38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AB3CFD1-3D38-4762-852D-21492AC4872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B10627E-B1FC-4F08-ABC6-3B2BF4D44C3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3026B70-82D3-46D3-9125-7A6792809B5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897A691-9B86-45A2-BD9C-CBDE1311CE9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5E4E4F2-061B-44A7-AAD9-5F36B261243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E1BF45D-41C7-4EE0-9A55-B26A5633644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BCDAE30-BF7B-45AB-B465-14474139FAC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A804EEF-5790-4E01-B667-ECB62CFB373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00FE6F4-216C-425D-8947-24D5638649F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C8BE404-F2D9-40D9-AFDA-1625AAC721B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4D6D0B5-009F-4293-AB0F-9FF5D5FF93A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882EFE2-1DF1-4049-95BD-544E0382186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B91AA0D-68EC-4149-8136-95149880B07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57F1AF5-87F4-4BF5-950B-928E7EC349D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BC2AD78-A9F5-4712-9D5E-F8D7BF8BFFF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20EA52C-78CC-4E43-877E-3B6784600C99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75C50B3-6BE9-4BAB-9012-00DA378DA3F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31DA04C-F187-4359-AD06-09A73F143C1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D0EC1C4-6C2F-4626-A0D8-3B0EB42EC4F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114C93E-B2B7-40DF-BEDD-799FB102FD2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BD8E1E2E-8537-4295-9D06-6CDAF9B089E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1553D97-275E-4795-A949-E18C29663EB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48C00B4-EED8-4E24-831F-4CE209A86BB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9EB488B-AE8C-4936-8271-45BB8C9F9FC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EE52A77-FB11-497C-AE7F-D0ABCAD2792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718932F3-5391-46FF-95C9-0B986C1357C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485BB24-27E4-4D04-9635-B554C9BAF18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B8F9C93B-6DD0-440A-8FFE-655902E0101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157B2A5-296C-4BA2-94A0-D7257B992AB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A4BCA12-5CFD-4AB9-B74F-58FA697CAC9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5C76E08-412F-49CA-918A-C2B2EC73B52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DE24233-1586-43BB-8E1A-7398EC4DE8F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DD915A4-ECD8-44D4-BE2E-34C32416408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6F6CEC6-BC35-42F6-97F8-FE446128BE7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DC842A5-9931-4A88-A360-BE35C80DB09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07613F0-AB17-4A7F-A2BA-5721E68EB5D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B2C6CE5-FA7E-4D34-9284-88D0A81CF6D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E2CE345-C6AC-4241-A601-DEA43DCB22C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FDE091B-8F77-41B6-B978-849CED5B92D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D4476C1-F8A3-4B05-BA84-486FE52F91C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C22CF0E-6851-4AAD-BF64-70BAB058691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7BDC6B7-2771-48F4-926D-C2C0241AA85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FA02CD17-9D1A-4862-B745-203BE130209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C4F391E-89E0-462D-806C-4C50C7E36A3F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C1A9820-150B-4FC6-8C97-A45E9B49E1F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5AD5B13-CD00-46D4-A267-03051ADEEBD0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4CDE7CE-169A-442C-9C6B-0A4B263C7FD1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41AF128-E9D4-4184-AD41-532DFAA30DD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B3E1902-90F6-4057-8FD0-DFBBABA5292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7DA59AC-E435-47A5-84DB-D4CEA3E9B5D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1D47909-D385-4CB2-A8B7-8D69B24677F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4A1524E-6161-4BD3-8F36-666CEFF2EB3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7D95002-19ED-4112-B335-237B2E16CEA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BAA9F53D-E035-4548-ABB3-2117B3E4F88E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17D8736-7141-4E83-B120-E2CB42BE4A7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03C0FAC-E2F7-45BB-A3DF-72DE50064FEA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6E6DE85-AB91-4CE7-A242-C72E58A7C09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DDB04E8-1514-4A6B-BC7F-38E0E6A61A86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D39A249-4D34-4820-90A4-1CD10072F0A9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D7EC75D4-52BE-418A-9F2C-F74A0C58D1D2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71C2613-70CA-4DCA-96D9-87E4A90B0DD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BC138287-8F77-4DAE-B80C-0721DCAC44C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CC7DA74-F89F-4639-A5D6-AD7DE787043A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C113C39-1580-405D-916E-34851BAC6692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FC35D5E-C31D-47F6-B93C-9430DC48136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34E2D50-AF60-4216-AB44-0C41D8DEDEB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E59CA68-17BF-4F76-9637-1EB1766D07D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E80FCF25-5DFA-4C4A-A1BE-762ADA7C8DD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2FE7FD0F-2755-494F-864F-2DC484C60E2E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AB5B654-2E25-4181-902E-D696A928DAF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A73D84C-24E2-4ACC-A70D-EC1EFE35D1DC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FEAA6C8-B7F9-4D65-97B0-FA24DE74A9B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7F8D07B-8549-49EC-8F03-3698144B064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358</Words>
  <Application>Microsoft Office PowerPoint</Application>
  <PresentationFormat>On-screen Show (4:3)</PresentationFormat>
  <Paragraphs>153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7</cp:revision>
  <dcterms:created xsi:type="dcterms:W3CDTF">2014-04-28T11:10:29Z</dcterms:created>
  <dcterms:modified xsi:type="dcterms:W3CDTF">2014-04-28T14:11:27Z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