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1"/>
  </p:sldMasterIdLst>
  <p:sldIdLst>
    <p:sldId id="256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3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32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10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1</cp:revision>
  <dcterms:created xsi:type="dcterms:W3CDTF">2014-04-28T11:10:29Z</dcterms:created>
  <dcterms:modified xsi:type="dcterms:W3CDTF">2014-04-28T11:55:18Z</dcterms:modified>
</cp:coreProperties>
</file>