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"/>
  </p:sldMasterIdLst>
  <p:sldIdLst>
    <p:sldId id="257" r:id="rId8"/>
    <p:sldId id="256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presProps" Target="presProps.xml"/><Relationship Id="rId5" Type="http://schemas.openxmlformats.org/officeDocument/2006/relationships/customXml" Target="../customXml/item5.xml"/><Relationship Id="rId10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F031-5055-441B-AE64-1F4D5B692EC4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9D9-BFC1-44AE-A34E-A56B696F7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0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F031-5055-441B-AE64-1F4D5B692EC4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9D9-BFC1-44AE-A34E-A56B696F7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2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F031-5055-441B-AE64-1F4D5B692EC4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9D9-BFC1-44AE-A34E-A56B696F7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9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F031-5055-441B-AE64-1F4D5B692EC4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9D9-BFC1-44AE-A34E-A56B696F7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F031-5055-441B-AE64-1F4D5B692EC4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9D9-BFC1-44AE-A34E-A56B696F7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2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F031-5055-441B-AE64-1F4D5B692EC4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9D9-BFC1-44AE-A34E-A56B696F7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0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F031-5055-441B-AE64-1F4D5B692EC4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9D9-BFC1-44AE-A34E-A56B696F7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5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F031-5055-441B-AE64-1F4D5B692EC4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9D9-BFC1-44AE-A34E-A56B696F7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9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F031-5055-441B-AE64-1F4D5B692EC4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9D9-BFC1-44AE-A34E-A56B696F7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6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F031-5055-441B-AE64-1F4D5B692EC4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9D9-BFC1-44AE-A34E-A56B696F7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4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F031-5055-441B-AE64-1F4D5B692EC4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9D9-BFC1-44AE-A34E-A56B696F7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5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7F031-5055-441B-AE64-1F4D5B692EC4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0A9D9-BFC1-44AE-A34E-A56B696F7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2.xml"/><Relationship Id="rId4" Type="http://schemas.openxmlformats.org/officeDocument/2006/relationships/image" Target="../media/image1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QL Solutio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20" y="571101"/>
            <a:ext cx="8125959" cy="5715798"/>
          </a:xfrm>
          <a:prstGeom prst="rect">
            <a:avLst/>
          </a:prstGeom>
        </p:spPr>
      </p:pic>
      <p:sp>
        <p:nvSpPr>
          <p:cNvPr id="4" name="MouseClick"/>
          <p:cNvSpPr/>
          <p:nvPr>
            <p:custDataLst>
              <p:custData r:id="rId1"/>
            </p:custDataLst>
          </p:nvPr>
        </p:nvSpPr>
        <p:spPr>
          <a:xfrm rot="20359169">
            <a:off x="5288636" y="129379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5" name="StickyNote"/>
          <p:cNvGrpSpPr/>
          <p:nvPr>
            <p:custDataLst>
              <p:custData r:id="rId2"/>
            </p:custDataLst>
          </p:nvPr>
        </p:nvGrpSpPr>
        <p:grpSpPr>
          <a:xfrm>
            <a:off x="9998074" y="3067164"/>
            <a:ext cx="2041525" cy="1977276"/>
            <a:chOff x="3886200" y="2629127"/>
            <a:chExt cx="1371600" cy="1485673"/>
          </a:xfrm>
        </p:grpSpPr>
        <p:sp>
          <p:nvSpPr>
            <p:cNvPr id="6" name="Content"/>
            <p:cNvSpPr>
              <a:spLocks/>
            </p:cNvSpPr>
            <p:nvPr/>
          </p:nvSpPr>
          <p:spPr>
            <a:xfrm>
              <a:off x="3886200" y="2714838"/>
              <a:ext cx="1371600" cy="1399962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Access the script from Github under the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SQLSolution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folder of the Meerkat Repository Open the script to go to the SQL management studio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Tape"/>
            <p:cNvSpPr>
              <a:spLocks/>
            </p:cNvSpPr>
            <p:nvPr/>
          </p:nvSpPr>
          <p:spPr>
            <a:xfrm rot="401918">
              <a:off x="4382596" y="2629127"/>
              <a:ext cx="378808" cy="161879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733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96296E-6 C -0.0052 0.00047 -0.01041 -0.00092 -0.01536 0.00185 C -0.01914 0.00417 -0.02226 0.01042 -0.02565 0.01459 C -0.03919 0.03125 -0.04492 0.05533 -0.05273 0.08519 C -0.05507 0.10417 -0.05625 0.12223 -0.05625 0.14213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16" y="446723"/>
            <a:ext cx="11495568" cy="6126480"/>
          </a:xfrm>
          <a:prstGeom prst="rect">
            <a:avLst/>
          </a:prstGeom>
        </p:spPr>
      </p:pic>
      <p:sp>
        <p:nvSpPr>
          <p:cNvPr id="5" name="MouseClick"/>
          <p:cNvSpPr/>
          <p:nvPr>
            <p:custDataLst>
              <p:custData r:id="rId1"/>
            </p:custDataLst>
          </p:nvPr>
        </p:nvSpPr>
        <p:spPr>
          <a:xfrm rot="20359169">
            <a:off x="1464349" y="74451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6" name="StickyNote"/>
          <p:cNvGrpSpPr/>
          <p:nvPr>
            <p:custDataLst>
              <p:custData r:id="rId2"/>
            </p:custDataLst>
          </p:nvPr>
        </p:nvGrpSpPr>
        <p:grpSpPr>
          <a:xfrm>
            <a:off x="9159874" y="1755889"/>
            <a:ext cx="2346325" cy="1865536"/>
            <a:chOff x="3886200" y="2629126"/>
            <a:chExt cx="1371600" cy="1485674"/>
          </a:xfrm>
        </p:grpSpPr>
        <p:sp>
          <p:nvSpPr>
            <p:cNvPr id="7" name="Content"/>
            <p:cNvSpPr>
              <a:spLocks/>
            </p:cNvSpPr>
            <p:nvPr/>
          </p:nvSpPr>
          <p:spPr>
            <a:xfrm>
              <a:off x="3886200" y="2719972"/>
              <a:ext cx="1371600" cy="1394828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Click on the Query tab and under it click to select the SQLCMD Mode option.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Tape"/>
            <p:cNvSpPr>
              <a:spLocks/>
            </p:cNvSpPr>
            <p:nvPr/>
          </p:nvSpPr>
          <p:spPr>
            <a:xfrm rot="401918">
              <a:off x="4407201" y="2629126"/>
              <a:ext cx="329599" cy="17157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177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7 C 0.00586 0.00162 0.01198 -0.00278 0.01784 0.00579 C 0.02227 0.0125 0.02604 0.03125 0.02995 0.04375 C 0.04597 0.09398 0.05274 0.16597 0.06172 0.25602 C 0.06459 0.31296 0.06615 0.36713 0.06615 0.4266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" y="2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phelion.Meerkat.DB.publish.sql - ALTERNATE-PC.master (ALTERNATE-PC\DENIS (51)) - Microsoft SQL Server Management Studio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217"/>
            <a:ext cx="12192000" cy="6563566"/>
          </a:xfrm>
          <a:prstGeom prst="rect">
            <a:avLst/>
          </a:prstGeom>
        </p:spPr>
      </p:pic>
      <p:pic>
        <p:nvPicPr>
          <p:cNvPr id="3" name="Picture 2" descr="Aphelion.Meerkat.DB.publish.sql - ALTERNATE-PC.master (ALTERNATE-PC\DENIS (51)) - Microsoft SQL Server Management Studi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217"/>
            <a:ext cx="12192000" cy="6563566"/>
          </a:xfrm>
          <a:prstGeom prst="rect">
            <a:avLst/>
          </a:prstGeom>
        </p:spPr>
      </p:pic>
      <p:grpSp>
        <p:nvGrpSpPr>
          <p:cNvPr id="5" name="StickyNote"/>
          <p:cNvGrpSpPr/>
          <p:nvPr>
            <p:custDataLst>
              <p:custData r:id="rId1"/>
            </p:custDataLst>
          </p:nvPr>
        </p:nvGrpSpPr>
        <p:grpSpPr>
          <a:xfrm>
            <a:off x="9326563" y="1603489"/>
            <a:ext cx="1371600" cy="1485673"/>
            <a:chOff x="3886200" y="2629127"/>
            <a:chExt cx="1371600" cy="1485673"/>
          </a:xfrm>
        </p:grpSpPr>
        <p:sp>
          <p:nvSpPr>
            <p:cNvPr id="6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fontScale="92500" lnSpcReduction="20000"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You can click anywhere in the script window to select it and/or make sure it’s the one you’re running then click Execute to run the script.. 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8" name="MouseClick"/>
          <p:cNvSpPr/>
          <p:nvPr>
            <p:custDataLst>
              <p:custData r:id="rId2"/>
            </p:custDataLst>
          </p:nvPr>
        </p:nvSpPr>
        <p:spPr>
          <a:xfrm rot="20359169">
            <a:off x="5013999" y="21462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2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48148E-6 C -0.01901 -0.00093 -0.03854 0.00092 -0.05703 -0.00278 C -0.07123 -0.00556 -0.08281 -0.01343 -0.09557 -0.01875 C -0.14623 -0.03982 -0.16771 -0.07014 -0.19649 -0.1081 C -0.20521 -0.13218 -0.2099 -0.15509 -0.2099 -0.1798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95" y="-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6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Props1.xml><?xml version="1.0" encoding="utf-8"?>
<ds:datastoreItem xmlns:ds="http://schemas.openxmlformats.org/officeDocument/2006/customXml" ds:itemID="{403A0E1D-803D-40C4-9441-176E248F42B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CFF1CB9-D52F-4FE1-8B82-72DD2D26F07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140F0EA-1775-435D-AB7B-EDD24D1CEEB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5610B20-80B6-462B-A21D-31A1BFCDD72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88E576F-C8B8-429C-A029-7FA5BAB64FA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ECC1E86-F2D7-44BF-B71E-D891781A495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 Ngahu</dc:creator>
  <cp:lastModifiedBy>Denis Ngahu</cp:lastModifiedBy>
  <cp:revision>2</cp:revision>
  <dcterms:created xsi:type="dcterms:W3CDTF">2014-04-30T09:22:50Z</dcterms:created>
  <dcterms:modified xsi:type="dcterms:W3CDTF">2014-05-01T15:18:27Z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