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4"/>
  </p:sldMasterIdLst>
  <p:notesMasterIdLst>
    <p:notesMasterId r:id="rId39"/>
  </p:notesMasterIdLst>
  <p:sldIdLst>
    <p:sldId id="262" r:id="rId35"/>
    <p:sldId id="263" r:id="rId36"/>
    <p:sldId id="264" r:id="rId37"/>
    <p:sldId id="265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2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notesMaster" Target="notesMasters/notesMaster1.xml"/><Relationship Id="rId21" Type="http://schemas.openxmlformats.org/officeDocument/2006/relationships/customXml" Target="../customXml/item21.xml"/><Relationship Id="rId34" Type="http://schemas.openxmlformats.org/officeDocument/2006/relationships/slideMaster" Target="slideMasters/slideMaster1.xml"/><Relationship Id="rId42" Type="http://schemas.openxmlformats.org/officeDocument/2006/relationships/theme" Target="theme/theme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" Target="slides/slide3.xml"/><Relationship Id="rId40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" Target="slides/slide2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" Target="slides/slide1.xml"/><Relationship Id="rId43" Type="http://schemas.openxmlformats.org/officeDocument/2006/relationships/tableStyles" Target="tableStyle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2B2A9-49A0-4E42-9E43-8AF9B4665D99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A086C-B8CA-4049-80AF-0170EC450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6.xml"/><Relationship Id="rId2" Type="http://schemas.openxmlformats.org/officeDocument/2006/relationships/customXml" Target="../../customXml/item24.xml"/><Relationship Id="rId1" Type="http://schemas.openxmlformats.org/officeDocument/2006/relationships/customXml" Target="../../customXml/item11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customXml" Target="../../customXml/item25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7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26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customXml" Target="../../customXml/item28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.xml"/><Relationship Id="rId3" Type="http://schemas.openxmlformats.org/officeDocument/2006/relationships/customXml" Target="../../customXml/item5.xml"/><Relationship Id="rId7" Type="http://schemas.openxmlformats.org/officeDocument/2006/relationships/customXml" Target="../../customXml/item27.xml"/><Relationship Id="rId2" Type="http://schemas.openxmlformats.org/officeDocument/2006/relationships/customXml" Target="../../customXml/item23.xml"/><Relationship Id="rId1" Type="http://schemas.openxmlformats.org/officeDocument/2006/relationships/customXml" Target="../../customXml/item17.xml"/><Relationship Id="rId6" Type="http://schemas.openxmlformats.org/officeDocument/2006/relationships/customXml" Target="../../customXml/item21.xml"/><Relationship Id="rId5" Type="http://schemas.openxmlformats.org/officeDocument/2006/relationships/customXml" Target="../../customXml/item19.xml"/><Relationship Id="rId10" Type="http://schemas.openxmlformats.org/officeDocument/2006/relationships/image" Target="../media/image1.png"/><Relationship Id="rId4" Type="http://schemas.openxmlformats.org/officeDocument/2006/relationships/customXml" Target="../../customXml/item20.xml"/><Relationship Id="rId9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8539561" y="6380286"/>
            <a:ext cx="267760" cy="280737"/>
            <a:chOff x="7933908" y="6458958"/>
            <a:chExt cx="268296" cy="280737"/>
          </a:xfrm>
        </p:grpSpPr>
        <p:sp>
          <p:nvSpPr>
            <p:cNvPr id="9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"/>
            <p:cNvSpPr>
              <a:spLocks noChangeAspect="1"/>
            </p:cNvSpPr>
            <p:nvPr>
              <p:custDataLst>
                <p:custData r:id="rId4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7533325" y="6380286"/>
            <a:ext cx="267760" cy="280737"/>
            <a:chOff x="7482756" y="6476313"/>
            <a:chExt cx="268296" cy="280737"/>
          </a:xfrm>
        </p:grpSpPr>
        <p:sp>
          <p:nvSpPr>
            <p:cNvPr id="12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in"/>
            <p:cNvSpPr>
              <a:spLocks noChangeAspect="1"/>
            </p:cNvSpPr>
            <p:nvPr>
              <p:custDataLst>
                <p:custData r:id="rId3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7067777" y="6380286"/>
            <a:ext cx="267760" cy="280737"/>
            <a:chOff x="7134583" y="6466673"/>
            <a:chExt cx="268296" cy="280737"/>
          </a:xfrm>
        </p:grpSpPr>
        <p:sp>
          <p:nvSpPr>
            <p:cNvPr id="15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fresh"/>
            <p:cNvSpPr>
              <a:spLocks noChangeAspect="1"/>
            </p:cNvSpPr>
            <p:nvPr>
              <p:custDataLst>
                <p:custData r:id="rId2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242988" y="6403878"/>
            <a:ext cx="267760" cy="280737"/>
            <a:chOff x="242988" y="6397592"/>
            <a:chExt cx="267760" cy="280737"/>
          </a:xfrm>
        </p:grpSpPr>
        <p:sp>
          <p:nvSpPr>
            <p:cNvPr id="18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"/>
            <p:cNvSpPr>
              <a:spLocks noChangeAspect="1"/>
            </p:cNvSpPr>
            <p:nvPr>
              <p:custDataLst>
                <p:custData r:id="rId1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7998873" y="6349204"/>
            <a:ext cx="342900" cy="342900"/>
            <a:chOff x="7989560" y="6349204"/>
            <a:chExt cx="342900" cy="342900"/>
          </a:xfrm>
        </p:grpSpPr>
        <p:sp>
          <p:nvSpPr>
            <p:cNvPr id="21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4697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68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6404671" y="6380287"/>
            <a:ext cx="200820" cy="280737"/>
            <a:chOff x="7933908" y="6458958"/>
            <a:chExt cx="268296" cy="280737"/>
          </a:xfrm>
        </p:grpSpPr>
        <p:sp>
          <p:nvSpPr>
            <p:cNvPr id="10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Right"/>
            <p:cNvSpPr>
              <a:spLocks noChangeAspect="1"/>
            </p:cNvSpPr>
            <p:nvPr>
              <p:custDataLst>
                <p:custData r:id="rId4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5649994" y="6380287"/>
            <a:ext cx="200820" cy="280737"/>
            <a:chOff x="7482756" y="6476313"/>
            <a:chExt cx="268296" cy="280737"/>
          </a:xfrm>
        </p:grpSpPr>
        <p:sp>
          <p:nvSpPr>
            <p:cNvPr id="13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Pin"/>
            <p:cNvSpPr>
              <a:spLocks noChangeAspect="1"/>
            </p:cNvSpPr>
            <p:nvPr>
              <p:custDataLst>
                <p:custData r:id="rId3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300833" y="6380287"/>
            <a:ext cx="200820" cy="280737"/>
            <a:chOff x="7134583" y="6466673"/>
            <a:chExt cx="268296" cy="280737"/>
          </a:xfrm>
        </p:grpSpPr>
        <p:sp>
          <p:nvSpPr>
            <p:cNvPr id="16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fresh"/>
            <p:cNvSpPr>
              <a:spLocks noChangeAspect="1"/>
            </p:cNvSpPr>
            <p:nvPr>
              <p:custDataLst>
                <p:custData r:id="rId2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182241" y="6403879"/>
            <a:ext cx="200820" cy="280737"/>
            <a:chOff x="242988" y="6397592"/>
            <a:chExt cx="267760" cy="280737"/>
          </a:xfrm>
        </p:grpSpPr>
        <p:sp>
          <p:nvSpPr>
            <p:cNvPr id="19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ight"/>
            <p:cNvSpPr>
              <a:spLocks noChangeAspect="1"/>
            </p:cNvSpPr>
            <p:nvPr>
              <p:custDataLst>
                <p:custData r:id="rId1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5999155" y="6349204"/>
            <a:ext cx="257175" cy="342900"/>
            <a:chOff x="7989560" y="6349204"/>
            <a:chExt cx="342900" cy="342900"/>
          </a:xfrm>
        </p:grpSpPr>
        <p:sp>
          <p:nvSpPr>
            <p:cNvPr id="22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5542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6404671" y="6380287"/>
            <a:ext cx="200820" cy="280737"/>
            <a:chOff x="7933908" y="6458958"/>
            <a:chExt cx="268296" cy="280737"/>
          </a:xfrm>
        </p:grpSpPr>
        <p:sp>
          <p:nvSpPr>
            <p:cNvPr id="10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Right"/>
            <p:cNvSpPr>
              <a:spLocks noChangeAspect="1"/>
            </p:cNvSpPr>
            <p:nvPr>
              <p:custDataLst>
                <p:custData r:id="rId8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5649994" y="6380287"/>
            <a:ext cx="200820" cy="280737"/>
            <a:chOff x="7482756" y="6476313"/>
            <a:chExt cx="268296" cy="280737"/>
          </a:xfrm>
        </p:grpSpPr>
        <p:sp>
          <p:nvSpPr>
            <p:cNvPr id="13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Pin"/>
            <p:cNvSpPr>
              <a:spLocks noChangeAspect="1"/>
            </p:cNvSpPr>
            <p:nvPr>
              <p:custDataLst>
                <p:custData r:id="rId7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300833" y="6380287"/>
            <a:ext cx="200820" cy="280737"/>
            <a:chOff x="7134583" y="6466673"/>
            <a:chExt cx="268296" cy="280737"/>
          </a:xfrm>
        </p:grpSpPr>
        <p:sp>
          <p:nvSpPr>
            <p:cNvPr id="16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fresh"/>
            <p:cNvSpPr>
              <a:spLocks noChangeAspect="1"/>
            </p:cNvSpPr>
            <p:nvPr>
              <p:custDataLst>
                <p:custData r:id="rId6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182241" y="6403879"/>
            <a:ext cx="200820" cy="280737"/>
            <a:chOff x="242988" y="6397592"/>
            <a:chExt cx="267760" cy="280737"/>
          </a:xfrm>
        </p:grpSpPr>
        <p:sp>
          <p:nvSpPr>
            <p:cNvPr id="19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ight"/>
            <p:cNvSpPr>
              <a:spLocks noChangeAspect="1"/>
            </p:cNvSpPr>
            <p:nvPr>
              <p:custDataLst>
                <p:custData r:id="rId5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5999155" y="6349204"/>
            <a:ext cx="257175" cy="342900"/>
            <a:chOff x="7989560" y="6349204"/>
            <a:chExt cx="342900" cy="342900"/>
          </a:xfrm>
        </p:grpSpPr>
        <p:sp>
          <p:nvSpPr>
            <p:cNvPr id="22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 userDrawn="1"/>
        </p:nvGrpSpPr>
        <p:grpSpPr>
          <a:xfrm>
            <a:off x="8539561" y="6380286"/>
            <a:ext cx="267760" cy="280737"/>
            <a:chOff x="7933908" y="6458958"/>
            <a:chExt cx="268296" cy="280737"/>
          </a:xfrm>
        </p:grpSpPr>
        <p:sp>
          <p:nvSpPr>
            <p:cNvPr id="26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"/>
            <p:cNvSpPr>
              <a:spLocks noChangeAspect="1"/>
            </p:cNvSpPr>
            <p:nvPr>
              <p:custDataLst>
                <p:custData r:id="rId4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7533325" y="6380286"/>
            <a:ext cx="267760" cy="280737"/>
            <a:chOff x="7482756" y="6476313"/>
            <a:chExt cx="268296" cy="280737"/>
          </a:xfrm>
        </p:grpSpPr>
        <p:sp>
          <p:nvSpPr>
            <p:cNvPr id="29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Pin"/>
            <p:cNvSpPr>
              <a:spLocks noChangeAspect="1"/>
            </p:cNvSpPr>
            <p:nvPr>
              <p:custDataLst>
                <p:custData r:id="rId3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7067777" y="6380286"/>
            <a:ext cx="267760" cy="280737"/>
            <a:chOff x="7134583" y="6466673"/>
            <a:chExt cx="268296" cy="280737"/>
          </a:xfrm>
        </p:grpSpPr>
        <p:sp>
          <p:nvSpPr>
            <p:cNvPr id="32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fresh"/>
            <p:cNvSpPr>
              <a:spLocks noChangeAspect="1"/>
            </p:cNvSpPr>
            <p:nvPr>
              <p:custDataLst>
                <p:custData r:id="rId2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>
            <a:off x="242988" y="6403878"/>
            <a:ext cx="267760" cy="280737"/>
            <a:chOff x="242988" y="6397592"/>
            <a:chExt cx="267760" cy="280737"/>
          </a:xfrm>
        </p:grpSpPr>
        <p:sp>
          <p:nvSpPr>
            <p:cNvPr id="35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"/>
            <p:cNvSpPr>
              <a:spLocks noChangeAspect="1"/>
            </p:cNvSpPr>
            <p:nvPr>
              <p:custDataLst>
                <p:custData r:id="rId1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36"/>
          <p:cNvGrpSpPr/>
          <p:nvPr userDrawn="1"/>
        </p:nvGrpSpPr>
        <p:grpSpPr>
          <a:xfrm>
            <a:off x="7998873" y="6349204"/>
            <a:ext cx="342900" cy="342900"/>
            <a:chOff x="7989560" y="6349204"/>
            <a:chExt cx="342900" cy="342900"/>
          </a:xfrm>
        </p:grpSpPr>
        <p:sp>
          <p:nvSpPr>
            <p:cNvPr id="38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5231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81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0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8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1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06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4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8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2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EF788-F3BB-4429-AAFE-A2F89F0C8F35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7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customXml" Target="../../customXml/item30.xml"/><Relationship Id="rId1" Type="http://schemas.openxmlformats.org/officeDocument/2006/relationships/customXml" Target="../../customXml/item29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customXml" Target="../../customXml/item33.xml"/><Relationship Id="rId1" Type="http://schemas.openxmlformats.org/officeDocument/2006/relationships/customXml" Target="../../customXml/item3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ouseClick"/>
          <p:cNvSpPr/>
          <p:nvPr>
            <p:custDataLst>
              <p:custData r:id="rId1"/>
            </p:custDataLst>
          </p:nvPr>
        </p:nvSpPr>
        <p:spPr>
          <a:xfrm rot="20359169">
            <a:off x="3270924" y="302416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4" name="MouseClick"/>
          <p:cNvSpPr/>
          <p:nvPr>
            <p:custDataLst>
              <p:custData r:id="rId2"/>
            </p:custDataLst>
          </p:nvPr>
        </p:nvSpPr>
        <p:spPr>
          <a:xfrm rot="20359169">
            <a:off x="1248449" y="184782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22222E-6 C -0.01823 -0.00139 -0.0368 0.00162 -0.05469 -0.0044 C -0.06823 -0.00926 -0.07916 -0.02292 -0.09149 -0.03218 C -0.13993 -0.06852 -0.16041 -0.1206 -0.18802 -0.18588 C -0.19635 -0.22709 -0.20087 -0.26644 -0.20087 -0.3092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52" y="-1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C 0.02101 -0.00023 0.04271 0.00023 0.06337 -0.00093 C 0.07917 -0.00162 0.09202 -0.00394 0.10625 -0.00532 C 0.16268 -0.01157 0.18646 -0.02014 0.21858 -0.03102 C 0.2283 -0.03773 0.23368 -0.04444 0.23368 -0.05139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84" y="-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ouseClick"/>
          <p:cNvSpPr/>
          <p:nvPr>
            <p:custDataLst>
              <p:custData r:id="rId1"/>
            </p:custDataLst>
          </p:nvPr>
        </p:nvSpPr>
        <p:spPr>
          <a:xfrm rot="20359169">
            <a:off x="6896774" y="22859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48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C -0.02969 0.00023 -0.06024 -0.00046 -0.08924 0.00092 C -0.11128 0.00208 -0.12934 0.00509 -0.14931 0.00741 C -0.22847 0.01574 -0.26215 0.02801 -0.30712 0.04329 C -0.32066 0.05278 -0.32812 0.06204 -0.32812 0.07222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06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ouseClick"/>
          <p:cNvSpPr/>
          <p:nvPr>
            <p:custDataLst>
              <p:custData r:id="rId1"/>
            </p:custDataLst>
          </p:nvPr>
        </p:nvSpPr>
        <p:spPr>
          <a:xfrm rot="20359169">
            <a:off x="6058574" y="41528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3" name="StickyNote"/>
          <p:cNvGrpSpPr/>
          <p:nvPr>
            <p:custDataLst>
              <p:custData r:id="rId2"/>
            </p:custDataLst>
          </p:nvPr>
        </p:nvGrpSpPr>
        <p:grpSpPr>
          <a:xfrm>
            <a:off x="5200650" y="1505064"/>
            <a:ext cx="1371600" cy="1485673"/>
            <a:chOff x="3886200" y="2629127"/>
            <a:chExt cx="1371600" cy="1485673"/>
          </a:xfrm>
        </p:grpSpPr>
        <p:sp>
          <p:nvSpPr>
            <p:cNvPr id="4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This project has a lot of indicators, so you need </a:t>
              </a:r>
              <a:r>
                <a:rPr lang="en-US" sz="120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to scroll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231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C 0.01407 0.00139 0.02848 -0.00208 0.04236 0.00486 C 0.05295 0.01019 0.06146 0.02523 0.07101 0.03542 C 0.10868 0.07593 0.12466 0.13403 0.14618 0.20671 C 0.15261 0.25255 0.15625 0.29653 0.15625 0.34445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1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21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0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1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2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13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14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5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16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17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8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19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0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1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22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3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24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25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6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7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28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9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30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4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5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6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7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8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9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Props1.xml><?xml version="1.0" encoding="utf-8"?>
<ds:datastoreItem xmlns:ds="http://schemas.openxmlformats.org/officeDocument/2006/customXml" ds:itemID="{213C61FB-DAED-46E7-BBA0-B53F75E2931E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D02BD6A-65CC-468F-A23E-D6BFD148AB99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89FC1577-1E1A-4116-A06B-FD08B9AB2DF0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97338CE5-9B75-42C3-8BA4-12D084FDEFC5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3A6E97BB-64F7-469B-BC44-BCF9048F052D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9F874354-5DAE-4169-B64B-C2A3DC4BC910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74A1524E-6161-4BD3-8F36-666CEFF2EB3B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B4F81F4E-8DE9-4EE7-B97E-FEFEB5665977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751C91BA-F090-43B7-90AE-C7FDA9935275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817CE946-86E3-495C-AE43-4406EE862C46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EEB7FA5B-393F-4875-AAAC-421999BCB3F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58CACB2-FB3A-421C-AF31-9174983CFE8D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CBEC97EB-1ED7-434E-8964-24A4AE056C5A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9797BBD6-3559-4610-9FE3-C07100ADCBE2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DA4BCA12-5CFD-4AB9-B74F-58FA697CAC9F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EEAF559D-6ABB-4726-BC15-07720FBF5422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BD0EC1C4-6C2F-4626-A0D8-3B0EB42EC4F2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9CC3E510-5295-4040-A208-F30900E0A23A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5C22CF0E-6851-4AAD-BF64-70BAB0586916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F6D72439-5F63-431F-942E-E5B83B6E582B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57B0DE56-B157-4F1F-8315-CEB4C5B4CB76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E3C90D7A-38EA-4D0B-BDF5-BFBB39DB9A9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56D5384C-6887-4784-B35F-6BA21D5C067C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C600D9A5-CC11-4B59-A02B-49C0BCB759C2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399A3BE7-E56E-4A2A-93B7-0A8EB19DCDCB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B1DB02A9-4CBD-4816-8F15-5117ABBF1900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E0D07F0C-5F44-46C6-BB4E-3BCC580E9A4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BA804EEF-5790-4E01-B667-ECB62CFB373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7DDB2A4-A3BB-4662-AD49-E33370743554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F38FAC9-01AB-482F-B487-7E71255A2D7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B73D5EE-2530-4108-804E-BC9762641E8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9CC7DA74-F89F-4639-A5D6-AD7DE787043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7A870FB-C27D-4587-9BC0-E03FB800A29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13</Words>
  <Application>Microsoft Office PowerPoint</Application>
  <PresentationFormat>On-screen Show (4:3)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Stacey</dc:creator>
  <cp:lastModifiedBy>Mark Stacey</cp:lastModifiedBy>
  <cp:revision>9</cp:revision>
  <dcterms:created xsi:type="dcterms:W3CDTF">2014-04-28T11:10:29Z</dcterms:created>
  <dcterms:modified xsi:type="dcterms:W3CDTF">2014-09-09T16:13:06Z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