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4"/>
  </p:sldMasterIdLst>
  <p:notesMasterIdLst>
    <p:notesMasterId r:id="rId40"/>
  </p:notesMasterIdLst>
  <p:sldIdLst>
    <p:sldId id="262" r:id="rId35"/>
    <p:sldId id="263" r:id="rId36"/>
    <p:sldId id="264" r:id="rId37"/>
    <p:sldId id="265" r:id="rId38"/>
    <p:sldId id="26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5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5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viewProps" Target="view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3.xml"/><Relationship Id="rId40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2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1.xml"/><Relationship Id="rId43" Type="http://schemas.openxmlformats.org/officeDocument/2006/relationships/theme" Target="theme/theme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2B2A9-49A0-4E42-9E43-8AF9B4665D99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086C-B8CA-4049-80AF-0170EC450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6.xml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11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2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26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28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.xml"/><Relationship Id="rId3" Type="http://schemas.openxmlformats.org/officeDocument/2006/relationships/customXml" Target="../../customXml/item5.xml"/><Relationship Id="rId7" Type="http://schemas.openxmlformats.org/officeDocument/2006/relationships/customXml" Target="../../customXml/item27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17.xml"/><Relationship Id="rId6" Type="http://schemas.openxmlformats.org/officeDocument/2006/relationships/customXml" Target="../../customXml/item21.xml"/><Relationship Id="rId5" Type="http://schemas.openxmlformats.org/officeDocument/2006/relationships/customXml" Target="../../customXml/item19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20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9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12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15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18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21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4697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68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6404671" y="6380287"/>
            <a:ext cx="200820" cy="280737"/>
            <a:chOff x="7933908" y="6458958"/>
            <a:chExt cx="268296" cy="280737"/>
          </a:xfrm>
        </p:grpSpPr>
        <p:sp>
          <p:nvSpPr>
            <p:cNvPr id="10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5649994" y="6380287"/>
            <a:ext cx="200820" cy="280737"/>
            <a:chOff x="7482756" y="6476313"/>
            <a:chExt cx="268296" cy="280737"/>
          </a:xfrm>
        </p:grpSpPr>
        <p:sp>
          <p:nvSpPr>
            <p:cNvPr id="13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300833" y="6380287"/>
            <a:ext cx="200820" cy="280737"/>
            <a:chOff x="7134583" y="6466673"/>
            <a:chExt cx="268296" cy="280737"/>
          </a:xfrm>
        </p:grpSpPr>
        <p:sp>
          <p:nvSpPr>
            <p:cNvPr id="16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82241" y="6403879"/>
            <a:ext cx="200820" cy="280737"/>
            <a:chOff x="242988" y="6397592"/>
            <a:chExt cx="267760" cy="280737"/>
          </a:xfrm>
        </p:grpSpPr>
        <p:sp>
          <p:nvSpPr>
            <p:cNvPr id="19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5999155" y="6349204"/>
            <a:ext cx="257175" cy="342900"/>
            <a:chOff x="7989560" y="6349204"/>
            <a:chExt cx="342900" cy="342900"/>
          </a:xfrm>
        </p:grpSpPr>
        <p:sp>
          <p:nvSpPr>
            <p:cNvPr id="22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554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6404671" y="6380287"/>
            <a:ext cx="200820" cy="280737"/>
            <a:chOff x="7933908" y="6458958"/>
            <a:chExt cx="268296" cy="280737"/>
          </a:xfrm>
        </p:grpSpPr>
        <p:sp>
          <p:nvSpPr>
            <p:cNvPr id="10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"/>
            <p:cNvSpPr>
              <a:spLocks noChangeAspect="1"/>
            </p:cNvSpPr>
            <p:nvPr>
              <p:custDataLst>
                <p:custData r:id="rId8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5649994" y="6380287"/>
            <a:ext cx="200820" cy="280737"/>
            <a:chOff x="7482756" y="6476313"/>
            <a:chExt cx="268296" cy="280737"/>
          </a:xfrm>
        </p:grpSpPr>
        <p:sp>
          <p:nvSpPr>
            <p:cNvPr id="13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Pin"/>
            <p:cNvSpPr>
              <a:spLocks noChangeAspect="1"/>
            </p:cNvSpPr>
            <p:nvPr>
              <p:custDataLst>
                <p:custData r:id="rId7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300833" y="6380287"/>
            <a:ext cx="200820" cy="280737"/>
            <a:chOff x="7134583" y="6466673"/>
            <a:chExt cx="268296" cy="280737"/>
          </a:xfrm>
        </p:grpSpPr>
        <p:sp>
          <p:nvSpPr>
            <p:cNvPr id="16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fresh"/>
            <p:cNvSpPr>
              <a:spLocks noChangeAspect="1"/>
            </p:cNvSpPr>
            <p:nvPr>
              <p:custDataLst>
                <p:custData r:id="rId6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82241" y="6403879"/>
            <a:ext cx="200820" cy="280737"/>
            <a:chOff x="242988" y="6397592"/>
            <a:chExt cx="267760" cy="280737"/>
          </a:xfrm>
        </p:grpSpPr>
        <p:sp>
          <p:nvSpPr>
            <p:cNvPr id="19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5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5999155" y="6349204"/>
            <a:ext cx="257175" cy="342900"/>
            <a:chOff x="7989560" y="6349204"/>
            <a:chExt cx="342900" cy="342900"/>
          </a:xfrm>
        </p:grpSpPr>
        <p:sp>
          <p:nvSpPr>
            <p:cNvPr id="22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 userDrawn="1"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26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29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32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35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 userDrawn="1"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38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523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1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0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8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6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4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8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2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30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ouseClick"/>
          <p:cNvSpPr/>
          <p:nvPr>
            <p:custDataLst>
              <p:custData r:id="rId1"/>
            </p:custDataLst>
          </p:nvPr>
        </p:nvSpPr>
        <p:spPr>
          <a:xfrm rot="20359169">
            <a:off x="3270924" y="302416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C -0.01823 -0.00139 -0.0368 0.00162 -0.05469 -0.0044 C -0.06823 -0.00926 -0.07916 -0.02292 -0.09149 -0.03218 C -0.13993 -0.06852 -0.16041 -0.1206 -0.18802 -0.18588 C -0.19635 -0.22709 -0.20087 -0.26644 -0.20087 -0.3092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useClick"/>
          <p:cNvSpPr/>
          <p:nvPr>
            <p:custDataLst>
              <p:custData r:id="rId1"/>
            </p:custDataLst>
          </p:nvPr>
        </p:nvSpPr>
        <p:spPr>
          <a:xfrm rot="20359169">
            <a:off x="2288261" y="24129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MouseClick"/>
          <p:cNvSpPr/>
          <p:nvPr>
            <p:custDataLst>
              <p:custData r:id="rId2"/>
            </p:custDataLst>
          </p:nvPr>
        </p:nvSpPr>
        <p:spPr>
          <a:xfrm rot="20359169">
            <a:off x="1192886" y="11874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5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59259E-6 C -0.01216 -0.00093 -0.02483 0.00092 -0.03681 -0.00301 C -0.04584 -0.00602 -0.0533 -0.01482 -0.06146 -0.0206 C -0.09393 -0.04398 -0.10782 -0.07755 -0.12639 -0.11945 C -0.13195 -0.14607 -0.1349 -0.1713 -0.1349 -0.19885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53" y="-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1 -0.02014 C -0.01719 -0.02014 -0.0191 -0.0206 -0.02101 -0.01944 C -0.02257 -0.01875 -0.02379 -0.0162 -0.025 -0.01458 C -0.03038 -0.00833 -0.03247 0.00093 -0.03542 0.01227 C -0.03646 0.01945 -0.03681 0.02639 -0.03681 0.03403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useClick"/>
          <p:cNvSpPr/>
          <p:nvPr>
            <p:custDataLst>
              <p:custData r:id="rId1"/>
            </p:custDataLst>
          </p:nvPr>
        </p:nvSpPr>
        <p:spPr>
          <a:xfrm rot="20359169">
            <a:off x="4461549" y="40512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7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C -0.03472 -0.0007 -0.07066 0.00046 -0.10469 -0.00186 C -0.13055 -0.00371 -0.15174 -0.0088 -0.17517 -0.01227 C -0.26805 -0.02616 -0.30746 -0.0463 -0.36024 -0.07107 C -0.37621 -0.08681 -0.3849 -0.10209 -0.3849 -0.1182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53" y="-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94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useClick"/>
          <p:cNvSpPr/>
          <p:nvPr>
            <p:custDataLst>
              <p:custData r:id="rId1"/>
            </p:custDataLst>
          </p:nvPr>
        </p:nvSpPr>
        <p:spPr>
          <a:xfrm rot="20359169">
            <a:off x="4305974" y="44560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6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C -0.03716 -0.00208 -0.07552 0.00255 -0.11181 -0.00694 C -0.13941 -0.01435 -0.16216 -0.03564 -0.18716 -0.05 C -0.28646 -0.10648 -0.32848 -0.18773 -0.38507 -0.28935 C -0.40191 -0.35347 -0.41129 -0.41504 -0.41129 -0.4817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73" y="-2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5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6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7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8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0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1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22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3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24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2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7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2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3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213C61FB-DAED-46E7-BBA0-B53F75E2931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D02BD6A-65CC-468F-A23E-D6BFD148AB9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9FC1577-1E1A-4116-A06B-FD08B9AB2DF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7338CE5-9B75-42C3-8BA4-12D084FDEFC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A6E97BB-64F7-469B-BC44-BCF9048F052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F874354-5DAE-4169-B64B-C2A3DC4BC91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4A1524E-6161-4BD3-8F36-666CEFF2EB3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4F81F4E-8DE9-4EE7-B97E-FEFEB566597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51C91BA-F090-43B7-90AE-C7FDA993527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17CE946-86E3-495C-AE43-4406EE862C4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EB7FA5B-393F-4875-AAAC-421999BCB3F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58CACB2-FB3A-421C-AF31-9174983CFE8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BEC97EB-1ED7-434E-8964-24A4AE056C5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797BBD6-3559-4610-9FE3-C07100ADCBE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A4BCA12-5CFD-4AB9-B74F-58FA697CAC9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EAF559D-6ABB-4726-BC15-07720FBF5422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D0EC1C4-6C2F-4626-A0D8-3B0EB42EC4F2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9CC3E510-5295-4040-A208-F30900E0A23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5C22CF0E-6851-4AAD-BF64-70BAB058691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6D72439-5F63-431F-942E-E5B83B6E582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7B0DE56-B157-4F1F-8315-CEB4C5B4CB76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E3C90D7A-38EA-4D0B-BDF5-BFBB39DB9A9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6D5384C-6887-4784-B35F-6BA21D5C067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706E3D7E-2B9A-41AF-B20E-DCDFA1243AA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6657025-D030-493E-BD11-C7C2FCB905D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03C316F-099E-4911-8409-E4F85BCB8BB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E76BE53-5283-4FE2-BB93-EDBD662A730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A804EEF-5790-4E01-B667-ECB62CFB373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7DDB2A4-A3BB-4662-AD49-E3337074355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F38FAC9-01AB-482F-B487-7E71255A2D7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B73D5EE-2530-4108-804E-BC9762641E8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CC7DA74-F89F-4639-A5D6-AD7DE787043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7A870FB-C27D-4587-9BC0-E03FB800A29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Stacey</dc:creator>
  <cp:lastModifiedBy>Mark Stacey</cp:lastModifiedBy>
  <cp:revision>7</cp:revision>
  <dcterms:created xsi:type="dcterms:W3CDTF">2014-04-28T11:10:29Z</dcterms:created>
  <dcterms:modified xsi:type="dcterms:W3CDTF">2014-09-09T16:10:20Z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