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customXml/itemProps14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47"/>
  </p:sldMasterIdLst>
  <p:notesMasterIdLst>
    <p:notesMasterId r:id="rId153"/>
  </p:notesMasterIdLst>
  <p:sldIdLst>
    <p:sldId id="258" r:id="rId148"/>
    <p:sldId id="259" r:id="rId149"/>
    <p:sldId id="260" r:id="rId150"/>
    <p:sldId id="261" r:id="rId151"/>
    <p:sldId id="262" r:id="rId1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E39F1B-31F6-4E89-B063-285FA0A14DF2}">
          <p14:sldIdLst>
            <p14:sldId id="258"/>
          </p14:sldIdLst>
        </p14:section>
        <p14:section name="Location Rollup" id="{4ED22E06-1F62-4EF7-A62C-0298CCB4D7BA}">
          <p14:sldIdLst>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55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38" Type="http://schemas.openxmlformats.org/officeDocument/2006/relationships/customXml" Target="../customXml/item138.xml"/><Relationship Id="rId107" Type="http://schemas.openxmlformats.org/officeDocument/2006/relationships/customXml" Target="../customXml/item107.xml"/><Relationship Id="rId11" Type="http://schemas.openxmlformats.org/officeDocument/2006/relationships/customXml" Target="../customXml/item11.xml"/><Relationship Id="rId32" Type="http://schemas.openxmlformats.org/officeDocument/2006/relationships/customXml" Target="../customXml/item32.xml"/><Relationship Id="rId53" Type="http://schemas.openxmlformats.org/officeDocument/2006/relationships/customXml" Target="../customXml/item53.xml"/><Relationship Id="rId74" Type="http://schemas.openxmlformats.org/officeDocument/2006/relationships/customXml" Target="../customXml/item74.xml"/><Relationship Id="rId128" Type="http://schemas.openxmlformats.org/officeDocument/2006/relationships/customXml" Target="../customXml/item128.xml"/><Relationship Id="rId149" Type="http://schemas.openxmlformats.org/officeDocument/2006/relationships/slide" Target="slides/slide2.xml"/><Relationship Id="rId5" Type="http://schemas.openxmlformats.org/officeDocument/2006/relationships/customXml" Target="../customXml/item5.xml"/><Relationship Id="rId95" Type="http://schemas.openxmlformats.org/officeDocument/2006/relationships/customXml" Target="../customXml/item95.xml"/><Relationship Id="rId22" Type="http://schemas.openxmlformats.org/officeDocument/2006/relationships/customXml" Target="../customXml/item22.xml"/><Relationship Id="rId43" Type="http://schemas.openxmlformats.org/officeDocument/2006/relationships/customXml" Target="../customXml/item43.xml"/><Relationship Id="rId64" Type="http://schemas.openxmlformats.org/officeDocument/2006/relationships/customXml" Target="../customXml/item64.xml"/><Relationship Id="rId118" Type="http://schemas.openxmlformats.org/officeDocument/2006/relationships/customXml" Target="../customXml/item118.xml"/><Relationship Id="rId139" Type="http://schemas.openxmlformats.org/officeDocument/2006/relationships/customXml" Target="../customXml/item139.xml"/><Relationship Id="rId80" Type="http://schemas.openxmlformats.org/officeDocument/2006/relationships/customXml" Target="../customXml/item80.xml"/><Relationship Id="rId85" Type="http://schemas.openxmlformats.org/officeDocument/2006/relationships/customXml" Target="../customXml/item85.xml"/><Relationship Id="rId150" Type="http://schemas.openxmlformats.org/officeDocument/2006/relationships/slide" Target="slides/slide3.xml"/><Relationship Id="rId155" Type="http://schemas.openxmlformats.org/officeDocument/2006/relationships/viewProps" Target="viewProps.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08" Type="http://schemas.openxmlformats.org/officeDocument/2006/relationships/customXml" Target="../customXml/item108.xml"/><Relationship Id="rId124" Type="http://schemas.openxmlformats.org/officeDocument/2006/relationships/customXml" Target="../customXml/item124.xml"/><Relationship Id="rId129" Type="http://schemas.openxmlformats.org/officeDocument/2006/relationships/customXml" Target="../customXml/item129.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customXml" Target="../customXml/item91.xml"/><Relationship Id="rId96" Type="http://schemas.openxmlformats.org/officeDocument/2006/relationships/customXml" Target="../customXml/item96.xml"/><Relationship Id="rId140" Type="http://schemas.openxmlformats.org/officeDocument/2006/relationships/customXml" Target="../customXml/item140.xml"/><Relationship Id="rId145" Type="http://schemas.openxmlformats.org/officeDocument/2006/relationships/customXml" Target="../customXml/item145.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119" Type="http://schemas.openxmlformats.org/officeDocument/2006/relationships/customXml" Target="../customXml/item119.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0" Type="http://schemas.openxmlformats.org/officeDocument/2006/relationships/customXml" Target="../customXml/item130.xml"/><Relationship Id="rId135" Type="http://schemas.openxmlformats.org/officeDocument/2006/relationships/customXml" Target="../customXml/item135.xml"/><Relationship Id="rId151" Type="http://schemas.openxmlformats.org/officeDocument/2006/relationships/slide" Target="slides/slide4.xml"/><Relationship Id="rId156" Type="http://schemas.openxmlformats.org/officeDocument/2006/relationships/theme" Target="theme/theme1.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customXml" Target="../customXml/item10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04" Type="http://schemas.openxmlformats.org/officeDocument/2006/relationships/customXml" Target="../customXml/item104.xml"/><Relationship Id="rId120" Type="http://schemas.openxmlformats.org/officeDocument/2006/relationships/customXml" Target="../customXml/item120.xml"/><Relationship Id="rId125" Type="http://schemas.openxmlformats.org/officeDocument/2006/relationships/customXml" Target="../customXml/item125.xml"/><Relationship Id="rId141" Type="http://schemas.openxmlformats.org/officeDocument/2006/relationships/customXml" Target="../customXml/item141.xml"/><Relationship Id="rId146" Type="http://schemas.openxmlformats.org/officeDocument/2006/relationships/customXml" Target="../customXml/item146.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15" Type="http://schemas.openxmlformats.org/officeDocument/2006/relationships/customXml" Target="../customXml/item115.xml"/><Relationship Id="rId131" Type="http://schemas.openxmlformats.org/officeDocument/2006/relationships/customXml" Target="../customXml/item131.xml"/><Relationship Id="rId136" Type="http://schemas.openxmlformats.org/officeDocument/2006/relationships/customXml" Target="../customXml/item136.xml"/><Relationship Id="rId157" Type="http://schemas.openxmlformats.org/officeDocument/2006/relationships/tableStyles" Target="tableStyles.xml"/><Relationship Id="rId61" Type="http://schemas.openxmlformats.org/officeDocument/2006/relationships/customXml" Target="../customXml/item61.xml"/><Relationship Id="rId82" Type="http://schemas.openxmlformats.org/officeDocument/2006/relationships/customXml" Target="../customXml/item82.xml"/><Relationship Id="rId152" Type="http://schemas.openxmlformats.org/officeDocument/2006/relationships/slide" Target="slides/slide5.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slideMaster" Target="slideMasters/slideMaster1.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customXml" Target="../customXml/item142.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customXml" Target="../customXml/item116.xml"/><Relationship Id="rId137" Type="http://schemas.openxmlformats.org/officeDocument/2006/relationships/customXml" Target="../customXml/item137.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customXml" Target="../customXml/item132.xml"/><Relationship Id="rId153" Type="http://schemas.openxmlformats.org/officeDocument/2006/relationships/notesMaster" Target="notesMasters/notesMaster1.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customXml" Target="../customXml/item106.xml"/><Relationship Id="rId127" Type="http://schemas.openxmlformats.org/officeDocument/2006/relationships/customXml" Target="../customXml/item127.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customXml" Target="../customXml/item143.xml"/><Relationship Id="rId148" Type="http://schemas.openxmlformats.org/officeDocument/2006/relationships/slide" Target="slides/slide1.xml"/><Relationship Id="rId4" Type="http://schemas.openxmlformats.org/officeDocument/2006/relationships/customXml" Target="../customXml/item4.xml"/><Relationship Id="rId9" Type="http://schemas.openxmlformats.org/officeDocument/2006/relationships/customXml" Target="../customXml/item9.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customXml" Target="../customXml/item133.xml"/><Relationship Id="rId154" Type="http://schemas.openxmlformats.org/officeDocument/2006/relationships/presProps" Target="presProps.xml"/><Relationship Id="rId16" Type="http://schemas.openxmlformats.org/officeDocument/2006/relationships/customXml" Target="../customXml/item16.xml"/><Relationship Id="rId37" Type="http://schemas.openxmlformats.org/officeDocument/2006/relationships/customXml" Target="../customXml/item37.xml"/><Relationship Id="rId58" Type="http://schemas.openxmlformats.org/officeDocument/2006/relationships/customXml" Target="../customXml/item58.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44" Type="http://schemas.openxmlformats.org/officeDocument/2006/relationships/customXml" Target="../customXml/item144.xml"/><Relationship Id="rId90" Type="http://schemas.openxmlformats.org/officeDocument/2006/relationships/customXml" Target="../customXml/item90.xml"/><Relationship Id="rId27" Type="http://schemas.openxmlformats.org/officeDocument/2006/relationships/customXml" Target="../customXml/item27.xml"/><Relationship Id="rId48" Type="http://schemas.openxmlformats.org/officeDocument/2006/relationships/customXml" Target="../customXml/item48.xml"/><Relationship Id="rId69" Type="http://schemas.openxmlformats.org/officeDocument/2006/relationships/customXml" Target="../customXml/item69.xml"/><Relationship Id="rId113" Type="http://schemas.openxmlformats.org/officeDocument/2006/relationships/customXml" Target="../customXml/item113.xml"/><Relationship Id="rId134" Type="http://schemas.openxmlformats.org/officeDocument/2006/relationships/customXml" Target="../customXml/item1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4744F-A631-4B93-AC5E-78B097A57F87}" type="datetimeFigureOut">
              <a:rPr lang="en-US" smtClean="0"/>
              <a:t>4/29/2014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6D202-B688-4C9D-A81F-7AEAF8D77200}" type="slidenum">
              <a:rPr lang="en-US" smtClean="0"/>
              <a:t>‹#›</a:t>
            </a:fld>
            <a:endParaRPr lang="en-US"/>
          </a:p>
        </p:txBody>
      </p:sp>
    </p:spTree>
    <p:extLst>
      <p:ext uri="{BB962C8B-B14F-4D97-AF65-F5344CB8AC3E}">
        <p14:creationId xmlns:p14="http://schemas.microsoft.com/office/powerpoint/2010/main" val="173162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Location</a:t>
            </a:r>
            <a:r>
              <a:rPr lang="en-US" baseline="0" dirty="0" smtClean="0"/>
              <a:t> rollup in some ways is similar to version rollup, but has some quirks, as in this case only an actual rolled up value can be used. By rolled up, this means that a SUM, Average, MAX, or Location Population (community size) is used, and can be overridden. Location rollups will match the version they roll up</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2</a:t>
            </a:fld>
            <a:endParaRPr lang="en-US"/>
          </a:p>
        </p:txBody>
      </p:sp>
    </p:spTree>
    <p:extLst>
      <p:ext uri="{BB962C8B-B14F-4D97-AF65-F5344CB8AC3E}">
        <p14:creationId xmlns:p14="http://schemas.microsoft.com/office/powerpoint/2010/main" val="163333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a:r>
            <a:r>
              <a:rPr lang="en-US" baseline="0" dirty="0" smtClean="0"/>
              <a:t>e top level will show what percentage of the child locations have data, and then 4 buttons to show the various ways of rolling up the locations will be shown.</a:t>
            </a:r>
          </a:p>
          <a:p>
            <a:endParaRPr lang="en-US" baseline="0" dirty="0" smtClean="0"/>
          </a:p>
          <a:p>
            <a:r>
              <a:rPr lang="en-US" baseline="0" dirty="0" smtClean="0"/>
              <a:t>Only quantitative values will be shown for rollups.</a:t>
            </a:r>
          </a:p>
          <a:p>
            <a:endParaRPr lang="en-US" baseline="0" dirty="0" smtClean="0"/>
          </a:p>
          <a:p>
            <a:r>
              <a:rPr lang="en-US" baseline="0" dirty="0" smtClean="0"/>
              <a:t>A second tab where the individual values from each of the locations can be shown also becomes visible when there is data for child locations.</a:t>
            </a:r>
          </a:p>
          <a:p>
            <a:endParaRPr lang="en-US" baseline="0" dirty="0" smtClean="0"/>
          </a:p>
          <a:p>
            <a:r>
              <a:rPr lang="en-US" baseline="0" dirty="0" smtClean="0"/>
              <a:t>All disaggregation fields are disabled here. When the data is rolled up from the child locations, the same splits as are present in the locations will be carried across. For instance, if the maximum is 3500, and the max for male is 2000 and the max for female is 1500, then 2 records of 2000 and 1500 will be inserted for each one.</a:t>
            </a:r>
          </a:p>
        </p:txBody>
      </p:sp>
      <p:sp>
        <p:nvSpPr>
          <p:cNvPr id="4" name="Slide Number Placeholder 3"/>
          <p:cNvSpPr>
            <a:spLocks noGrp="1"/>
          </p:cNvSpPr>
          <p:nvPr>
            <p:ph type="sldNum" sz="quarter" idx="10"/>
          </p:nvPr>
        </p:nvSpPr>
        <p:spPr/>
        <p:txBody>
          <a:bodyPr/>
          <a:lstStyle/>
          <a:p>
            <a:fld id="{59300EAD-471F-4167-8F19-70DD6DFFA2B7}" type="slidenum">
              <a:rPr lang="en-US" smtClean="0"/>
              <a:pPr/>
              <a:t>3</a:t>
            </a:fld>
            <a:endParaRPr lang="en-US"/>
          </a:p>
        </p:txBody>
      </p:sp>
    </p:spTree>
    <p:extLst>
      <p:ext uri="{BB962C8B-B14F-4D97-AF65-F5344CB8AC3E}">
        <p14:creationId xmlns:p14="http://schemas.microsoft.com/office/powerpoint/2010/main" val="3147890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override button is hit, then</a:t>
            </a:r>
            <a:r>
              <a:rPr lang="en-US" baseline="0" dirty="0" smtClean="0"/>
              <a:t> the buttons to use rollups are disabled, and the disaggregation fields become available. Now the user has the ability to add </a:t>
            </a:r>
            <a:r>
              <a:rPr lang="en-US" baseline="0" dirty="0" err="1" smtClean="0"/>
              <a:t>invdidual</a:t>
            </a:r>
            <a:r>
              <a:rPr lang="en-US" baseline="0" dirty="0" smtClean="0"/>
              <a:t> records rather than auto create them.</a:t>
            </a:r>
          </a:p>
          <a:p>
            <a:endParaRPr lang="en-US" baseline="0" dirty="0" smtClean="0"/>
          </a:p>
          <a:p>
            <a:r>
              <a:rPr lang="en-US" baseline="0" dirty="0" smtClean="0"/>
              <a:t>If the values for individual locations need to be checked, this can be done by clicking on the individual location tab</a:t>
            </a:r>
          </a:p>
        </p:txBody>
      </p:sp>
      <p:sp>
        <p:nvSpPr>
          <p:cNvPr id="4" name="Slide Number Placeholder 3"/>
          <p:cNvSpPr>
            <a:spLocks noGrp="1"/>
          </p:cNvSpPr>
          <p:nvPr>
            <p:ph type="sldNum" sz="quarter" idx="10"/>
          </p:nvPr>
        </p:nvSpPr>
        <p:spPr/>
        <p:txBody>
          <a:bodyPr/>
          <a:lstStyle/>
          <a:p>
            <a:fld id="{59300EAD-471F-4167-8F19-70DD6DFFA2B7}" type="slidenum">
              <a:rPr lang="en-US" smtClean="0"/>
              <a:pPr/>
              <a:t>4</a:t>
            </a:fld>
            <a:endParaRPr lang="en-US"/>
          </a:p>
        </p:txBody>
      </p:sp>
    </p:spTree>
    <p:extLst>
      <p:ext uri="{BB962C8B-B14F-4D97-AF65-F5344CB8AC3E}">
        <p14:creationId xmlns:p14="http://schemas.microsoft.com/office/powerpoint/2010/main" val="1071433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 indicator location details, a table of the child location information for the current data version and reporting period will be displayed. Individual items can be edited from here if necessary by clicking on the edit button</a:t>
            </a:r>
          </a:p>
        </p:txBody>
      </p:sp>
      <p:sp>
        <p:nvSpPr>
          <p:cNvPr id="4" name="Slide Number Placeholder 3"/>
          <p:cNvSpPr>
            <a:spLocks noGrp="1"/>
          </p:cNvSpPr>
          <p:nvPr>
            <p:ph type="sldNum" sz="quarter" idx="10"/>
          </p:nvPr>
        </p:nvSpPr>
        <p:spPr/>
        <p:txBody>
          <a:bodyPr/>
          <a:lstStyle/>
          <a:p>
            <a:fld id="{59300EAD-471F-4167-8F19-70DD6DFFA2B7}" type="slidenum">
              <a:rPr lang="en-US" smtClean="0"/>
              <a:pPr/>
              <a:t>5</a:t>
            </a:fld>
            <a:endParaRPr lang="en-US"/>
          </a:p>
        </p:txBody>
      </p:sp>
    </p:spTree>
    <p:extLst>
      <p:ext uri="{BB962C8B-B14F-4D97-AF65-F5344CB8AC3E}">
        <p14:creationId xmlns:p14="http://schemas.microsoft.com/office/powerpoint/2010/main" val="33633949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1.xml"/><Relationship Id="rId2" Type="http://schemas.openxmlformats.org/officeDocument/2006/relationships/customXml" Target="../../customXml/item5.xml"/><Relationship Id="rId1" Type="http://schemas.openxmlformats.org/officeDocument/2006/relationships/customXml" Target="../../customXml/item18.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customXml" Target="../../customXml/item1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customXml" Target="../../customXml/item9.xml"/><Relationship Id="rId3" Type="http://schemas.openxmlformats.org/officeDocument/2006/relationships/customXml" Target="../../customXml/item8.xml"/><Relationship Id="rId7" Type="http://schemas.openxmlformats.org/officeDocument/2006/relationships/customXml" Target="../../customXml/item13.xml"/><Relationship Id="rId2" Type="http://schemas.openxmlformats.org/officeDocument/2006/relationships/customXml" Target="../../customXml/item3.xml"/><Relationship Id="rId1" Type="http://schemas.openxmlformats.org/officeDocument/2006/relationships/customXml" Target="../../customXml/item17.xml"/><Relationship Id="rId6" Type="http://schemas.openxmlformats.org/officeDocument/2006/relationships/customXml" Target="../../customXml/item20.xml"/><Relationship Id="rId5" Type="http://schemas.openxmlformats.org/officeDocument/2006/relationships/customXml" Target="../../customXml/item2.xml"/><Relationship Id="rId10" Type="http://schemas.openxmlformats.org/officeDocument/2006/relationships/image" Target="../media/image1.png"/><Relationship Id="rId4" Type="http://schemas.openxmlformats.org/officeDocument/2006/relationships/customXml" Target="../../customXml/item10.xml"/><Relationship Id="rId9"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ustomXml" Target="../../customXml/item1.xml"/><Relationship Id="rId2" Type="http://schemas.openxmlformats.org/officeDocument/2006/relationships/customXml" Target="../../customXml/item4.xml"/><Relationship Id="rId1" Type="http://schemas.openxmlformats.org/officeDocument/2006/relationships/customXml" Target="../../customXml/item7.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customXml" Target="../../customXml/item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Background"/>
          <p:cNvSpPr/>
          <p:nvPr userDrawn="1"/>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8" name="Group 7"/>
          <p:cNvGrpSpPr/>
          <p:nvPr userDrawn="1"/>
        </p:nvGrpSpPr>
        <p:grpSpPr>
          <a:xfrm>
            <a:off x="8539561" y="6380286"/>
            <a:ext cx="267760" cy="280737"/>
            <a:chOff x="7933908" y="6458958"/>
            <a:chExt cx="268296" cy="280737"/>
          </a:xfrm>
        </p:grpSpPr>
        <p:sp>
          <p:nvSpPr>
            <p:cNvPr id="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0" name="Right"/>
            <p:cNvSpPr>
              <a:spLocks noChangeAspect="1"/>
            </p:cNvSpPr>
            <p:nvPr>
              <p:custDataLst>
                <p:custData r:id="rId4"/>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1" name="Group 10"/>
          <p:cNvGrpSpPr/>
          <p:nvPr userDrawn="1"/>
        </p:nvGrpSpPr>
        <p:grpSpPr>
          <a:xfrm>
            <a:off x="7533325" y="6380286"/>
            <a:ext cx="267760" cy="280737"/>
            <a:chOff x="7482756" y="6476313"/>
            <a:chExt cx="268296" cy="280737"/>
          </a:xfrm>
        </p:grpSpPr>
        <p:sp>
          <p:nvSpPr>
            <p:cNvPr id="12"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3" name="Pin"/>
            <p:cNvSpPr>
              <a:spLocks noChangeAspect="1"/>
            </p:cNvSpPr>
            <p:nvPr>
              <p:custDataLst>
                <p:custData r:id="rId3"/>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4" name="Group 13"/>
          <p:cNvGrpSpPr/>
          <p:nvPr userDrawn="1"/>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7" name="Group 16"/>
          <p:cNvGrpSpPr/>
          <p:nvPr userDrawn="1"/>
        </p:nvGrpSpPr>
        <p:grpSpPr>
          <a:xfrm>
            <a:off x="242988" y="6403878"/>
            <a:ext cx="267760" cy="280737"/>
            <a:chOff x="242988" y="6397592"/>
            <a:chExt cx="267760" cy="280737"/>
          </a:xfrm>
        </p:grpSpPr>
        <p:sp>
          <p:nvSpPr>
            <p:cNvPr id="18"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9" name="Right"/>
            <p:cNvSpPr>
              <a:spLocks noChangeAspect="1"/>
            </p:cNvSpPr>
            <p:nvPr>
              <p:custDataLst>
                <p:custData r:id="rId1"/>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20" name="Group 19"/>
          <p:cNvGrpSpPr/>
          <p:nvPr userDrawn="1"/>
        </p:nvGrpSpPr>
        <p:grpSpPr>
          <a:xfrm>
            <a:off x="7998873" y="6349204"/>
            <a:ext cx="342900" cy="342900"/>
            <a:chOff x="7989560" y="6349204"/>
            <a:chExt cx="342900" cy="342900"/>
          </a:xfrm>
        </p:grpSpPr>
        <p:sp>
          <p:nvSpPr>
            <p:cNvPr id="2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Tree>
    <p:extLst>
      <p:ext uri="{BB962C8B-B14F-4D97-AF65-F5344CB8AC3E}">
        <p14:creationId xmlns:p14="http://schemas.microsoft.com/office/powerpoint/2010/main" val="3414697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FEF788-F3BB-4429-AAFE-A2F89F0C8F35}"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251139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FEF788-F3BB-4429-AAFE-A2F89F0C8F35}"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3578268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9" name="Group 8"/>
          <p:cNvGrpSpPr/>
          <p:nvPr userDrawn="1"/>
        </p:nvGrpSpPr>
        <p:grpSpPr>
          <a:xfrm>
            <a:off x="6404671" y="6380287"/>
            <a:ext cx="200820" cy="280737"/>
            <a:chOff x="7933908" y="6458958"/>
            <a:chExt cx="268296" cy="280737"/>
          </a:xfrm>
        </p:grpSpPr>
        <p:sp>
          <p:nvSpPr>
            <p:cNvPr id="10"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1" name="Right"/>
            <p:cNvSpPr>
              <a:spLocks noChangeAspect="1"/>
            </p:cNvSpPr>
            <p:nvPr>
              <p:custDataLst>
                <p:custData r:id="rId8"/>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2" name="Group 11"/>
          <p:cNvGrpSpPr/>
          <p:nvPr userDrawn="1"/>
        </p:nvGrpSpPr>
        <p:grpSpPr>
          <a:xfrm>
            <a:off x="5649994" y="6380287"/>
            <a:ext cx="200820" cy="280737"/>
            <a:chOff x="7482756" y="6476313"/>
            <a:chExt cx="268296" cy="280737"/>
          </a:xfrm>
        </p:grpSpPr>
        <p:sp>
          <p:nvSpPr>
            <p:cNvPr id="13"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4" name="Pin"/>
            <p:cNvSpPr>
              <a:spLocks noChangeAspect="1"/>
            </p:cNvSpPr>
            <p:nvPr>
              <p:custDataLst>
                <p:custData r:id="rId7"/>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5" name="Group 14"/>
          <p:cNvGrpSpPr/>
          <p:nvPr userDrawn="1"/>
        </p:nvGrpSpPr>
        <p:grpSpPr>
          <a:xfrm>
            <a:off x="5300833" y="6380287"/>
            <a:ext cx="200820" cy="280737"/>
            <a:chOff x="7134583" y="6466673"/>
            <a:chExt cx="268296" cy="280737"/>
          </a:xfrm>
        </p:grpSpPr>
        <p:sp>
          <p:nvSpPr>
            <p:cNvPr id="16"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7" name="Refresh"/>
            <p:cNvSpPr>
              <a:spLocks noChangeAspect="1"/>
            </p:cNvSpPr>
            <p:nvPr>
              <p:custDataLst>
                <p:custData r:id="rId6"/>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8" name="Group 17"/>
          <p:cNvGrpSpPr/>
          <p:nvPr userDrawn="1"/>
        </p:nvGrpSpPr>
        <p:grpSpPr>
          <a:xfrm>
            <a:off x="182241" y="6403879"/>
            <a:ext cx="200820" cy="280737"/>
            <a:chOff x="242988" y="6397592"/>
            <a:chExt cx="267760" cy="280737"/>
          </a:xfrm>
        </p:grpSpPr>
        <p:sp>
          <p:nvSpPr>
            <p:cNvPr id="19"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20" name="Right"/>
            <p:cNvSpPr>
              <a:spLocks noChangeAspect="1"/>
            </p:cNvSpPr>
            <p:nvPr>
              <p:custDataLst>
                <p:custData r:id="rId5"/>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21" name="Group 20"/>
          <p:cNvGrpSpPr/>
          <p:nvPr userDrawn="1"/>
        </p:nvGrpSpPr>
        <p:grpSpPr>
          <a:xfrm>
            <a:off x="5999155" y="6349204"/>
            <a:ext cx="257175" cy="342900"/>
            <a:chOff x="7989560" y="6349204"/>
            <a:chExt cx="342900" cy="342900"/>
          </a:xfrm>
        </p:grpSpPr>
        <p:sp>
          <p:nvSpPr>
            <p:cNvPr id="22"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
        <p:nvSpPr>
          <p:cNvPr id="24" name="Background"/>
          <p:cNvSpPr/>
          <p:nvPr userDrawn="1"/>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25" name="Group 24"/>
          <p:cNvGrpSpPr/>
          <p:nvPr userDrawn="1"/>
        </p:nvGrpSpPr>
        <p:grpSpPr>
          <a:xfrm>
            <a:off x="8539561" y="6380286"/>
            <a:ext cx="267760" cy="280737"/>
            <a:chOff x="7933908" y="6458958"/>
            <a:chExt cx="268296" cy="280737"/>
          </a:xfrm>
        </p:grpSpPr>
        <p:sp>
          <p:nvSpPr>
            <p:cNvPr id="26"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7" name="Right"/>
            <p:cNvSpPr>
              <a:spLocks noChangeAspect="1"/>
            </p:cNvSpPr>
            <p:nvPr>
              <p:custDataLst>
                <p:custData r:id="rId4"/>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28" name="Group 27"/>
          <p:cNvGrpSpPr/>
          <p:nvPr userDrawn="1"/>
        </p:nvGrpSpPr>
        <p:grpSpPr>
          <a:xfrm>
            <a:off x="7533325" y="6380286"/>
            <a:ext cx="267760" cy="280737"/>
            <a:chOff x="7482756" y="6476313"/>
            <a:chExt cx="268296" cy="280737"/>
          </a:xfrm>
        </p:grpSpPr>
        <p:sp>
          <p:nvSpPr>
            <p:cNvPr id="29"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30" name="Pin"/>
            <p:cNvSpPr>
              <a:spLocks noChangeAspect="1"/>
            </p:cNvSpPr>
            <p:nvPr>
              <p:custDataLst>
                <p:custData r:id="rId3"/>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31" name="Group 30"/>
          <p:cNvGrpSpPr/>
          <p:nvPr userDrawn="1"/>
        </p:nvGrpSpPr>
        <p:grpSpPr>
          <a:xfrm>
            <a:off x="7067777" y="6380286"/>
            <a:ext cx="267760" cy="280737"/>
            <a:chOff x="7134583" y="6466673"/>
            <a:chExt cx="268296" cy="280737"/>
          </a:xfrm>
        </p:grpSpPr>
        <p:sp>
          <p:nvSpPr>
            <p:cNvPr id="32"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33" name="Refresh"/>
            <p:cNvSpPr>
              <a:spLocks noChangeAspect="1"/>
            </p:cNvSpPr>
            <p:nvPr>
              <p:custDataLst>
                <p:custData r:id="rId2"/>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34" name="Group 33"/>
          <p:cNvGrpSpPr/>
          <p:nvPr userDrawn="1"/>
        </p:nvGrpSpPr>
        <p:grpSpPr>
          <a:xfrm>
            <a:off x="242988" y="6403878"/>
            <a:ext cx="267760" cy="280737"/>
            <a:chOff x="242988" y="6397592"/>
            <a:chExt cx="267760" cy="280737"/>
          </a:xfrm>
        </p:grpSpPr>
        <p:sp>
          <p:nvSpPr>
            <p:cNvPr id="35"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36" name="Right"/>
            <p:cNvSpPr>
              <a:spLocks noChangeAspect="1"/>
            </p:cNvSpPr>
            <p:nvPr>
              <p:custDataLst>
                <p:custData r:id="rId1"/>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37" name="Group 36"/>
          <p:cNvGrpSpPr/>
          <p:nvPr userDrawn="1"/>
        </p:nvGrpSpPr>
        <p:grpSpPr>
          <a:xfrm>
            <a:off x="7998873" y="6349204"/>
            <a:ext cx="342900" cy="342900"/>
            <a:chOff x="7989560" y="6349204"/>
            <a:chExt cx="342900" cy="342900"/>
          </a:xfrm>
        </p:grpSpPr>
        <p:sp>
          <p:nvSpPr>
            <p:cNvPr id="38"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Tree>
    <p:extLst>
      <p:ext uri="{BB962C8B-B14F-4D97-AF65-F5344CB8AC3E}">
        <p14:creationId xmlns:p14="http://schemas.microsoft.com/office/powerpoint/2010/main" val="2480772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Background"/>
          <p:cNvSpPr/>
          <p:nvPr userDrawn="1"/>
        </p:nvSpPr>
        <p:spPr>
          <a:xfrm>
            <a:off x="0" y="6217920"/>
            <a:ext cx="6858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solidFill>
                <a:srgbClr val="FFFFFF">
                  <a:lumMod val="50000"/>
                </a:srgbClr>
              </a:solidFill>
            </a:endParaRPr>
          </a:p>
        </p:txBody>
      </p:sp>
      <p:grpSp>
        <p:nvGrpSpPr>
          <p:cNvPr id="9" name="Group 8"/>
          <p:cNvGrpSpPr/>
          <p:nvPr userDrawn="1"/>
        </p:nvGrpSpPr>
        <p:grpSpPr>
          <a:xfrm>
            <a:off x="6404671" y="6380287"/>
            <a:ext cx="200820" cy="280737"/>
            <a:chOff x="7933908" y="6458958"/>
            <a:chExt cx="268296" cy="280737"/>
          </a:xfrm>
        </p:grpSpPr>
        <p:sp>
          <p:nvSpPr>
            <p:cNvPr id="10"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1" name="Right"/>
            <p:cNvSpPr>
              <a:spLocks noChangeAspect="1"/>
            </p:cNvSpPr>
            <p:nvPr>
              <p:custDataLst>
                <p:custData r:id="rId4"/>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2" name="Group 11"/>
          <p:cNvGrpSpPr/>
          <p:nvPr userDrawn="1"/>
        </p:nvGrpSpPr>
        <p:grpSpPr>
          <a:xfrm>
            <a:off x="5649994" y="6380287"/>
            <a:ext cx="200820" cy="280737"/>
            <a:chOff x="7482756" y="6476313"/>
            <a:chExt cx="268296" cy="280737"/>
          </a:xfrm>
        </p:grpSpPr>
        <p:sp>
          <p:nvSpPr>
            <p:cNvPr id="13"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4" name="Pin"/>
            <p:cNvSpPr>
              <a:spLocks noChangeAspect="1"/>
            </p:cNvSpPr>
            <p:nvPr>
              <p:custDataLst>
                <p:custData r:id="rId3"/>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5" name="Group 14"/>
          <p:cNvGrpSpPr/>
          <p:nvPr userDrawn="1"/>
        </p:nvGrpSpPr>
        <p:grpSpPr>
          <a:xfrm>
            <a:off x="5300833" y="6380287"/>
            <a:ext cx="200820" cy="280737"/>
            <a:chOff x="7134583" y="6466673"/>
            <a:chExt cx="268296" cy="280737"/>
          </a:xfrm>
        </p:grpSpPr>
        <p:sp>
          <p:nvSpPr>
            <p:cNvPr id="16"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17" name="Refresh"/>
            <p:cNvSpPr>
              <a:spLocks noChangeAspect="1"/>
            </p:cNvSpPr>
            <p:nvPr>
              <p:custDataLst>
                <p:custData r:id="rId2"/>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18" name="Group 17"/>
          <p:cNvGrpSpPr/>
          <p:nvPr userDrawn="1"/>
        </p:nvGrpSpPr>
        <p:grpSpPr>
          <a:xfrm>
            <a:off x="182241" y="6403879"/>
            <a:ext cx="200820" cy="280737"/>
            <a:chOff x="242988" y="6397592"/>
            <a:chExt cx="267760" cy="280737"/>
          </a:xfrm>
        </p:grpSpPr>
        <p:sp>
          <p:nvSpPr>
            <p:cNvPr id="19"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sp>
          <p:nvSpPr>
            <p:cNvPr id="20" name="Right"/>
            <p:cNvSpPr>
              <a:spLocks noChangeAspect="1"/>
            </p:cNvSpPr>
            <p:nvPr>
              <p:custDataLst>
                <p:custData r:id="rId1"/>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sz="1350"/>
            </a:p>
          </p:txBody>
        </p:sp>
      </p:grpSp>
      <p:grpSp>
        <p:nvGrpSpPr>
          <p:cNvPr id="21" name="Group 20"/>
          <p:cNvGrpSpPr/>
          <p:nvPr userDrawn="1"/>
        </p:nvGrpSpPr>
        <p:grpSpPr>
          <a:xfrm>
            <a:off x="5999155" y="6349204"/>
            <a:ext cx="257175" cy="342900"/>
            <a:chOff x="7989560" y="6349204"/>
            <a:chExt cx="342900" cy="342900"/>
          </a:xfrm>
        </p:grpSpPr>
        <p:sp>
          <p:nvSpPr>
            <p:cNvPr id="22"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350"/>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Tree>
    <p:extLst>
      <p:ext uri="{BB962C8B-B14F-4D97-AF65-F5344CB8AC3E}">
        <p14:creationId xmlns:p14="http://schemas.microsoft.com/office/powerpoint/2010/main" val="204554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FEF788-F3BB-4429-AAFE-A2F89F0C8F35}"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243408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EF788-F3BB-4429-AAFE-A2F89F0C8F35}" type="datetimeFigureOut">
              <a:rPr lang="en-US" smtClean="0"/>
              <a:t>4/29/2014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336320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FEF788-F3BB-4429-AAFE-A2F89F0C8F35}" type="datetimeFigureOut">
              <a:rPr lang="en-US" smtClean="0"/>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345438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FEF788-F3BB-4429-AAFE-A2F89F0C8F35}" type="datetimeFigureOut">
              <a:rPr lang="en-US" smtClean="0"/>
              <a:t>4/29/2014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15476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FEF788-F3BB-4429-AAFE-A2F89F0C8F35}" type="datetimeFigureOut">
              <a:rPr lang="en-US" smtClean="0"/>
              <a:t>4/29/2014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388720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EF788-F3BB-4429-AAFE-A2F89F0C8F35}" type="datetimeFigureOut">
              <a:rPr lang="en-US" smtClean="0"/>
              <a:t>4/29/2014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202974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EF788-F3BB-4429-AAFE-A2F89F0C8F35}" type="datetimeFigureOut">
              <a:rPr lang="en-US" smtClean="0"/>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275678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EF788-F3BB-4429-AAFE-A2F89F0C8F35}" type="datetimeFigureOut">
              <a:rPr lang="en-US" smtClean="0"/>
              <a:t>4/29/2014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30096-A617-448A-ADF5-A188E71EBA03}" type="slidenum">
              <a:rPr lang="en-US" smtClean="0"/>
              <a:t>‹#›</a:t>
            </a:fld>
            <a:endParaRPr lang="en-US"/>
          </a:p>
        </p:txBody>
      </p:sp>
    </p:spTree>
    <p:extLst>
      <p:ext uri="{BB962C8B-B14F-4D97-AF65-F5344CB8AC3E}">
        <p14:creationId xmlns:p14="http://schemas.microsoft.com/office/powerpoint/2010/main" val="925228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EF788-F3BB-4429-AAFE-A2F89F0C8F35}" type="datetimeFigureOut">
              <a:rPr lang="en-US" smtClean="0"/>
              <a:t>4/29/2014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30096-A617-448A-ADF5-A188E71EBA03}" type="slidenum">
              <a:rPr lang="en-US" smtClean="0"/>
              <a:t>‹#›</a:t>
            </a:fld>
            <a:endParaRPr lang="en-US"/>
          </a:p>
        </p:txBody>
      </p:sp>
    </p:spTree>
    <p:extLst>
      <p:ext uri="{BB962C8B-B14F-4D97-AF65-F5344CB8AC3E}">
        <p14:creationId xmlns:p14="http://schemas.microsoft.com/office/powerpoint/2010/main" val="1965176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customXml/item23.xml"/><Relationship Id="rId2" Type="http://schemas.openxmlformats.org/officeDocument/2006/relationships/customXml" Target="../../customXml/item22.xml"/><Relationship Id="rId1" Type="http://schemas.openxmlformats.org/officeDocument/2006/relationships/customXml" Target="../../customXml/item21.xml"/><Relationship Id="rId5" Type="http://schemas.openxmlformats.org/officeDocument/2006/relationships/slideLayout" Target="../slideLayouts/slideLayout12.xml"/><Relationship Id="rId4" Type="http://schemas.openxmlformats.org/officeDocument/2006/relationships/customXml" Target="../../customXml/item24.xml"/></Relationships>
</file>

<file path=ppt/slides/_rels/slide2.xml.rels><?xml version="1.0" encoding="UTF-8" standalone="yes"?>
<Relationships xmlns="http://schemas.openxmlformats.org/package/2006/relationships"><Relationship Id="rId13" Type="http://schemas.openxmlformats.org/officeDocument/2006/relationships/customXml" Target="../../customXml/item37.xml"/><Relationship Id="rId18" Type="http://schemas.openxmlformats.org/officeDocument/2006/relationships/customXml" Target="../../customXml/item42.xml"/><Relationship Id="rId26" Type="http://schemas.openxmlformats.org/officeDocument/2006/relationships/customXml" Target="../../customXml/item50.xml"/><Relationship Id="rId3" Type="http://schemas.openxmlformats.org/officeDocument/2006/relationships/customXml" Target="../../customXml/item27.xml"/><Relationship Id="rId21" Type="http://schemas.openxmlformats.org/officeDocument/2006/relationships/customXml" Target="../../customXml/item45.xml"/><Relationship Id="rId7" Type="http://schemas.openxmlformats.org/officeDocument/2006/relationships/customXml" Target="../../customXml/item31.xml"/><Relationship Id="rId12" Type="http://schemas.openxmlformats.org/officeDocument/2006/relationships/customXml" Target="../../customXml/item36.xml"/><Relationship Id="rId17" Type="http://schemas.openxmlformats.org/officeDocument/2006/relationships/customXml" Target="../../customXml/item41.xml"/><Relationship Id="rId25" Type="http://schemas.openxmlformats.org/officeDocument/2006/relationships/customXml" Target="../../customXml/item49.xml"/><Relationship Id="rId33" Type="http://schemas.openxmlformats.org/officeDocument/2006/relationships/image" Target="../media/image5.emf"/><Relationship Id="rId2" Type="http://schemas.openxmlformats.org/officeDocument/2006/relationships/customXml" Target="../../customXml/item26.xml"/><Relationship Id="rId16" Type="http://schemas.openxmlformats.org/officeDocument/2006/relationships/customXml" Target="../../customXml/item40.xml"/><Relationship Id="rId20" Type="http://schemas.openxmlformats.org/officeDocument/2006/relationships/customXml" Target="../../customXml/item44.xml"/><Relationship Id="rId29" Type="http://schemas.openxmlformats.org/officeDocument/2006/relationships/image" Target="../media/image1.png"/><Relationship Id="rId1" Type="http://schemas.openxmlformats.org/officeDocument/2006/relationships/customXml" Target="../../customXml/item25.xml"/><Relationship Id="rId6" Type="http://schemas.openxmlformats.org/officeDocument/2006/relationships/customXml" Target="../../customXml/item30.xml"/><Relationship Id="rId11" Type="http://schemas.openxmlformats.org/officeDocument/2006/relationships/customXml" Target="../../customXml/item35.xml"/><Relationship Id="rId24" Type="http://schemas.openxmlformats.org/officeDocument/2006/relationships/customXml" Target="../../customXml/item48.xml"/><Relationship Id="rId32" Type="http://schemas.openxmlformats.org/officeDocument/2006/relationships/image" Target="../media/image4.emf"/><Relationship Id="rId5" Type="http://schemas.openxmlformats.org/officeDocument/2006/relationships/customXml" Target="../../customXml/item29.xml"/><Relationship Id="rId15" Type="http://schemas.openxmlformats.org/officeDocument/2006/relationships/customXml" Target="../../customXml/item39.xml"/><Relationship Id="rId23" Type="http://schemas.openxmlformats.org/officeDocument/2006/relationships/customXml" Target="../../customXml/item47.xml"/><Relationship Id="rId28" Type="http://schemas.openxmlformats.org/officeDocument/2006/relationships/notesSlide" Target="../notesSlides/notesSlide1.xml"/><Relationship Id="rId10" Type="http://schemas.openxmlformats.org/officeDocument/2006/relationships/customXml" Target="../../customXml/item34.xml"/><Relationship Id="rId19" Type="http://schemas.openxmlformats.org/officeDocument/2006/relationships/customXml" Target="../../customXml/item43.xml"/><Relationship Id="rId31" Type="http://schemas.openxmlformats.org/officeDocument/2006/relationships/image" Target="../media/image3.emf"/><Relationship Id="rId4" Type="http://schemas.openxmlformats.org/officeDocument/2006/relationships/customXml" Target="../../customXml/item28.xml"/><Relationship Id="rId9" Type="http://schemas.openxmlformats.org/officeDocument/2006/relationships/customXml" Target="../../customXml/item33.xml"/><Relationship Id="rId14" Type="http://schemas.openxmlformats.org/officeDocument/2006/relationships/customXml" Target="../../customXml/item38.xml"/><Relationship Id="rId22" Type="http://schemas.openxmlformats.org/officeDocument/2006/relationships/customXml" Target="../../customXml/item46.xml"/><Relationship Id="rId27" Type="http://schemas.openxmlformats.org/officeDocument/2006/relationships/slideLayout" Target="../slideLayouts/slideLayout7.xml"/><Relationship Id="rId30" Type="http://schemas.openxmlformats.org/officeDocument/2006/relationships/image" Target="../media/image2.png"/><Relationship Id="rId8" Type="http://schemas.openxmlformats.org/officeDocument/2006/relationships/customXml" Target="../../customXml/item32.xml"/></Relationships>
</file>

<file path=ppt/slides/_rels/slide3.xml.rels><?xml version="1.0" encoding="UTF-8" standalone="yes"?>
<Relationships xmlns="http://schemas.openxmlformats.org/package/2006/relationships"><Relationship Id="rId13" Type="http://schemas.openxmlformats.org/officeDocument/2006/relationships/customXml" Target="../../customXml/item63.xml"/><Relationship Id="rId18" Type="http://schemas.openxmlformats.org/officeDocument/2006/relationships/customXml" Target="../../customXml/item68.xml"/><Relationship Id="rId26" Type="http://schemas.openxmlformats.org/officeDocument/2006/relationships/customXml" Target="../../customXml/item76.xml"/><Relationship Id="rId39" Type="http://schemas.openxmlformats.org/officeDocument/2006/relationships/customXml" Target="../../customXml/item88.xml"/><Relationship Id="rId21" Type="http://schemas.openxmlformats.org/officeDocument/2006/relationships/customXml" Target="../../customXml/item71.xml"/><Relationship Id="rId34" Type="http://schemas.openxmlformats.org/officeDocument/2006/relationships/customXml" Target="../../customXml/item84.xml"/><Relationship Id="rId42" Type="http://schemas.openxmlformats.org/officeDocument/2006/relationships/customXml" Target="../../customXml/item91.xml"/><Relationship Id="rId47" Type="http://schemas.openxmlformats.org/officeDocument/2006/relationships/image" Target="../media/image1.png"/><Relationship Id="rId50" Type="http://schemas.openxmlformats.org/officeDocument/2006/relationships/image" Target="../media/image4.emf"/><Relationship Id="rId7" Type="http://schemas.openxmlformats.org/officeDocument/2006/relationships/customXml" Target="../../customXml/item57.xml"/><Relationship Id="rId2" Type="http://schemas.openxmlformats.org/officeDocument/2006/relationships/customXml" Target="../../customXml/item52.xml"/><Relationship Id="rId16" Type="http://schemas.openxmlformats.org/officeDocument/2006/relationships/customXml" Target="../../customXml/item66.xml"/><Relationship Id="rId29" Type="http://schemas.openxmlformats.org/officeDocument/2006/relationships/customXml" Target="../../customXml/item79.xml"/><Relationship Id="rId11" Type="http://schemas.openxmlformats.org/officeDocument/2006/relationships/customXml" Target="../../customXml/item61.xml"/><Relationship Id="rId24" Type="http://schemas.openxmlformats.org/officeDocument/2006/relationships/customXml" Target="../../customXml/item74.xml"/><Relationship Id="rId32" Type="http://schemas.openxmlformats.org/officeDocument/2006/relationships/customXml" Target="../../customXml/item82.xml"/><Relationship Id="rId37" Type="http://schemas.openxmlformats.org/officeDocument/2006/relationships/customXml" Target="../../customXml/item86.xml"/><Relationship Id="rId40" Type="http://schemas.openxmlformats.org/officeDocument/2006/relationships/customXml" Target="../../customXml/item89.xml"/><Relationship Id="rId45" Type="http://schemas.openxmlformats.org/officeDocument/2006/relationships/slideLayout" Target="../slideLayouts/slideLayout7.xml"/><Relationship Id="rId5" Type="http://schemas.openxmlformats.org/officeDocument/2006/relationships/customXml" Target="../../customXml/item55.xml"/><Relationship Id="rId15" Type="http://schemas.openxmlformats.org/officeDocument/2006/relationships/customXml" Target="../../customXml/item65.xml"/><Relationship Id="rId23" Type="http://schemas.openxmlformats.org/officeDocument/2006/relationships/customXml" Target="../../customXml/item73.xml"/><Relationship Id="rId28" Type="http://schemas.openxmlformats.org/officeDocument/2006/relationships/customXml" Target="../../customXml/item78.xml"/><Relationship Id="rId36" Type="http://schemas.openxmlformats.org/officeDocument/2006/relationships/customXml" Target="../../customXml/item146.xml"/><Relationship Id="rId49" Type="http://schemas.openxmlformats.org/officeDocument/2006/relationships/image" Target="../media/image3.emf"/><Relationship Id="rId10" Type="http://schemas.openxmlformats.org/officeDocument/2006/relationships/customXml" Target="../../customXml/item60.xml"/><Relationship Id="rId19" Type="http://schemas.openxmlformats.org/officeDocument/2006/relationships/customXml" Target="../../customXml/item69.xml"/><Relationship Id="rId31" Type="http://schemas.openxmlformats.org/officeDocument/2006/relationships/customXml" Target="../../customXml/item81.xml"/><Relationship Id="rId44" Type="http://schemas.openxmlformats.org/officeDocument/2006/relationships/customXml" Target="../../customXml/item93.xml"/><Relationship Id="rId4" Type="http://schemas.openxmlformats.org/officeDocument/2006/relationships/customXml" Target="../../customXml/item54.xml"/><Relationship Id="rId9" Type="http://schemas.openxmlformats.org/officeDocument/2006/relationships/customXml" Target="../../customXml/item59.xml"/><Relationship Id="rId14" Type="http://schemas.openxmlformats.org/officeDocument/2006/relationships/customXml" Target="../../customXml/item64.xml"/><Relationship Id="rId22" Type="http://schemas.openxmlformats.org/officeDocument/2006/relationships/customXml" Target="../../customXml/item72.xml"/><Relationship Id="rId27" Type="http://schemas.openxmlformats.org/officeDocument/2006/relationships/customXml" Target="../../customXml/item77.xml"/><Relationship Id="rId30" Type="http://schemas.openxmlformats.org/officeDocument/2006/relationships/customXml" Target="../../customXml/item80.xml"/><Relationship Id="rId35" Type="http://schemas.openxmlformats.org/officeDocument/2006/relationships/customXml" Target="../../customXml/item85.xml"/><Relationship Id="rId43" Type="http://schemas.openxmlformats.org/officeDocument/2006/relationships/customXml" Target="../../customXml/item92.xml"/><Relationship Id="rId48" Type="http://schemas.openxmlformats.org/officeDocument/2006/relationships/image" Target="../media/image2.png"/><Relationship Id="rId8" Type="http://schemas.openxmlformats.org/officeDocument/2006/relationships/customXml" Target="../../customXml/item58.xml"/><Relationship Id="rId51" Type="http://schemas.openxmlformats.org/officeDocument/2006/relationships/image" Target="../media/image5.emf"/><Relationship Id="rId3" Type="http://schemas.openxmlformats.org/officeDocument/2006/relationships/customXml" Target="../../customXml/item53.xml"/><Relationship Id="rId12" Type="http://schemas.openxmlformats.org/officeDocument/2006/relationships/customXml" Target="../../customXml/item62.xml"/><Relationship Id="rId17" Type="http://schemas.openxmlformats.org/officeDocument/2006/relationships/customXml" Target="../../customXml/item67.xml"/><Relationship Id="rId25" Type="http://schemas.openxmlformats.org/officeDocument/2006/relationships/customXml" Target="../../customXml/item75.xml"/><Relationship Id="rId33" Type="http://schemas.openxmlformats.org/officeDocument/2006/relationships/customXml" Target="../../customXml/item83.xml"/><Relationship Id="rId38" Type="http://schemas.openxmlformats.org/officeDocument/2006/relationships/customXml" Target="../../customXml/item87.xml"/><Relationship Id="rId46" Type="http://schemas.openxmlformats.org/officeDocument/2006/relationships/notesSlide" Target="../notesSlides/notesSlide2.xml"/><Relationship Id="rId20" Type="http://schemas.openxmlformats.org/officeDocument/2006/relationships/customXml" Target="../../customXml/item70.xml"/><Relationship Id="rId41" Type="http://schemas.openxmlformats.org/officeDocument/2006/relationships/customXml" Target="../../customXml/item90.xml"/><Relationship Id="rId1" Type="http://schemas.openxmlformats.org/officeDocument/2006/relationships/customXml" Target="../../customXml/item51.xml"/><Relationship Id="rId6" Type="http://schemas.openxmlformats.org/officeDocument/2006/relationships/customXml" Target="../../customXml/item56.xml"/></Relationships>
</file>

<file path=ppt/slides/_rels/slide4.xml.rels><?xml version="1.0" encoding="UTF-8" standalone="yes"?>
<Relationships xmlns="http://schemas.openxmlformats.org/package/2006/relationships"><Relationship Id="rId13" Type="http://schemas.openxmlformats.org/officeDocument/2006/relationships/customXml" Target="../../customXml/item106.xml"/><Relationship Id="rId18" Type="http://schemas.openxmlformats.org/officeDocument/2006/relationships/customXml" Target="../../customXml/item111.xml"/><Relationship Id="rId26" Type="http://schemas.openxmlformats.org/officeDocument/2006/relationships/customXml" Target="../../customXml/item119.xml"/><Relationship Id="rId39" Type="http://schemas.openxmlformats.org/officeDocument/2006/relationships/customXml" Target="../../customXml/item132.xml"/><Relationship Id="rId21" Type="http://schemas.openxmlformats.org/officeDocument/2006/relationships/customXml" Target="../../customXml/item114.xml"/><Relationship Id="rId34" Type="http://schemas.openxmlformats.org/officeDocument/2006/relationships/customXml" Target="../../customXml/item127.xml"/><Relationship Id="rId42" Type="http://schemas.openxmlformats.org/officeDocument/2006/relationships/customXml" Target="../../customXml/item135.xml"/><Relationship Id="rId47" Type="http://schemas.openxmlformats.org/officeDocument/2006/relationships/image" Target="../media/image1.png"/><Relationship Id="rId50" Type="http://schemas.openxmlformats.org/officeDocument/2006/relationships/image" Target="../media/image4.emf"/><Relationship Id="rId7" Type="http://schemas.openxmlformats.org/officeDocument/2006/relationships/customXml" Target="../../customXml/item100.xml"/><Relationship Id="rId2" Type="http://schemas.openxmlformats.org/officeDocument/2006/relationships/customXml" Target="../../customXml/item95.xml"/><Relationship Id="rId16" Type="http://schemas.openxmlformats.org/officeDocument/2006/relationships/customXml" Target="../../customXml/item109.xml"/><Relationship Id="rId29" Type="http://schemas.openxmlformats.org/officeDocument/2006/relationships/customXml" Target="../../customXml/item122.xml"/><Relationship Id="rId11" Type="http://schemas.openxmlformats.org/officeDocument/2006/relationships/customXml" Target="../../customXml/item104.xml"/><Relationship Id="rId24" Type="http://schemas.openxmlformats.org/officeDocument/2006/relationships/customXml" Target="../../customXml/item117.xml"/><Relationship Id="rId32" Type="http://schemas.openxmlformats.org/officeDocument/2006/relationships/customXml" Target="../../customXml/item125.xml"/><Relationship Id="rId37" Type="http://schemas.openxmlformats.org/officeDocument/2006/relationships/customXml" Target="../../customXml/item130.xml"/><Relationship Id="rId40" Type="http://schemas.openxmlformats.org/officeDocument/2006/relationships/customXml" Target="../../customXml/item133.xml"/><Relationship Id="rId45" Type="http://schemas.openxmlformats.org/officeDocument/2006/relationships/slideLayout" Target="../slideLayouts/slideLayout7.xml"/><Relationship Id="rId5" Type="http://schemas.openxmlformats.org/officeDocument/2006/relationships/customXml" Target="../../customXml/item98.xml"/><Relationship Id="rId15" Type="http://schemas.openxmlformats.org/officeDocument/2006/relationships/customXml" Target="../../customXml/item108.xml"/><Relationship Id="rId23" Type="http://schemas.openxmlformats.org/officeDocument/2006/relationships/customXml" Target="../../customXml/item116.xml"/><Relationship Id="rId28" Type="http://schemas.openxmlformats.org/officeDocument/2006/relationships/customXml" Target="../../customXml/item121.xml"/><Relationship Id="rId36" Type="http://schemas.openxmlformats.org/officeDocument/2006/relationships/customXml" Target="../../customXml/item129.xml"/><Relationship Id="rId49" Type="http://schemas.openxmlformats.org/officeDocument/2006/relationships/image" Target="../media/image3.emf"/><Relationship Id="rId10" Type="http://schemas.openxmlformats.org/officeDocument/2006/relationships/customXml" Target="../../customXml/item103.xml"/><Relationship Id="rId19" Type="http://schemas.openxmlformats.org/officeDocument/2006/relationships/customXml" Target="../../customXml/item112.xml"/><Relationship Id="rId31" Type="http://schemas.openxmlformats.org/officeDocument/2006/relationships/customXml" Target="../../customXml/item124.xml"/><Relationship Id="rId44" Type="http://schemas.openxmlformats.org/officeDocument/2006/relationships/customXml" Target="../../customXml/item137.xml"/><Relationship Id="rId4" Type="http://schemas.openxmlformats.org/officeDocument/2006/relationships/customXml" Target="../../customXml/item97.xml"/><Relationship Id="rId9" Type="http://schemas.openxmlformats.org/officeDocument/2006/relationships/customXml" Target="../../customXml/item102.xml"/><Relationship Id="rId14" Type="http://schemas.openxmlformats.org/officeDocument/2006/relationships/customXml" Target="../../customXml/item107.xml"/><Relationship Id="rId22" Type="http://schemas.openxmlformats.org/officeDocument/2006/relationships/customXml" Target="../../customXml/item115.xml"/><Relationship Id="rId27" Type="http://schemas.openxmlformats.org/officeDocument/2006/relationships/customXml" Target="../../customXml/item120.xml"/><Relationship Id="rId30" Type="http://schemas.openxmlformats.org/officeDocument/2006/relationships/customXml" Target="../../customXml/item123.xml"/><Relationship Id="rId35" Type="http://schemas.openxmlformats.org/officeDocument/2006/relationships/customXml" Target="../../customXml/item128.xml"/><Relationship Id="rId43" Type="http://schemas.openxmlformats.org/officeDocument/2006/relationships/customXml" Target="../../customXml/item136.xml"/><Relationship Id="rId48" Type="http://schemas.openxmlformats.org/officeDocument/2006/relationships/image" Target="../media/image2.png"/><Relationship Id="rId8" Type="http://schemas.openxmlformats.org/officeDocument/2006/relationships/customXml" Target="../../customXml/item101.xml"/><Relationship Id="rId51" Type="http://schemas.openxmlformats.org/officeDocument/2006/relationships/image" Target="../media/image5.emf"/><Relationship Id="rId3" Type="http://schemas.openxmlformats.org/officeDocument/2006/relationships/customXml" Target="../../customXml/item96.xml"/><Relationship Id="rId12" Type="http://schemas.openxmlformats.org/officeDocument/2006/relationships/customXml" Target="../../customXml/item105.xml"/><Relationship Id="rId17" Type="http://schemas.openxmlformats.org/officeDocument/2006/relationships/customXml" Target="../../customXml/item110.xml"/><Relationship Id="rId25" Type="http://schemas.openxmlformats.org/officeDocument/2006/relationships/customXml" Target="../../customXml/item118.xml"/><Relationship Id="rId33" Type="http://schemas.openxmlformats.org/officeDocument/2006/relationships/customXml" Target="../../customXml/item126.xml"/><Relationship Id="rId38" Type="http://schemas.openxmlformats.org/officeDocument/2006/relationships/customXml" Target="../../customXml/item131.xml"/><Relationship Id="rId46" Type="http://schemas.openxmlformats.org/officeDocument/2006/relationships/notesSlide" Target="../notesSlides/notesSlide3.xml"/><Relationship Id="rId20" Type="http://schemas.openxmlformats.org/officeDocument/2006/relationships/customXml" Target="../../customXml/item113.xml"/><Relationship Id="rId41" Type="http://schemas.openxmlformats.org/officeDocument/2006/relationships/customXml" Target="../../customXml/item134.xml"/><Relationship Id="rId1" Type="http://schemas.openxmlformats.org/officeDocument/2006/relationships/customXml" Target="../../customXml/item94.xml"/><Relationship Id="rId6" Type="http://schemas.openxmlformats.org/officeDocument/2006/relationships/customXml" Target="../../customXml/item99.xml"/></Relationships>
</file>

<file path=ppt/slides/_rels/slide5.xml.rels><?xml version="1.0" encoding="UTF-8" standalone="yes"?>
<Relationships xmlns="http://schemas.openxmlformats.org/package/2006/relationships"><Relationship Id="rId8" Type="http://schemas.openxmlformats.org/officeDocument/2006/relationships/customXml" Target="../../customXml/item145.xml"/><Relationship Id="rId3" Type="http://schemas.openxmlformats.org/officeDocument/2006/relationships/customXml" Target="../../customXml/item140.xml"/><Relationship Id="rId7" Type="http://schemas.openxmlformats.org/officeDocument/2006/relationships/customXml" Target="../../customXml/item144.xml"/><Relationship Id="rId2" Type="http://schemas.openxmlformats.org/officeDocument/2006/relationships/customXml" Target="../../customXml/item139.xml"/><Relationship Id="rId1" Type="http://schemas.openxmlformats.org/officeDocument/2006/relationships/customXml" Target="../../customXml/item138.xml"/><Relationship Id="rId6" Type="http://schemas.openxmlformats.org/officeDocument/2006/relationships/customXml" Target="../../customXml/item143.xml"/><Relationship Id="rId11" Type="http://schemas.openxmlformats.org/officeDocument/2006/relationships/image" Target="../media/image1.png"/><Relationship Id="rId5" Type="http://schemas.openxmlformats.org/officeDocument/2006/relationships/customXml" Target="../../customXml/item142.xml"/><Relationship Id="rId10" Type="http://schemas.openxmlformats.org/officeDocument/2006/relationships/notesSlide" Target="../notesSlides/notesSlide4.xml"/><Relationship Id="rId4" Type="http://schemas.openxmlformats.org/officeDocument/2006/relationships/customXml" Target="../../customXml/item141.xml"/><Relationship Id="rId9"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TabGroup"/>
          <p:cNvGrpSpPr/>
          <p:nvPr>
            <p:custDataLst>
              <p:custData r:id="rId1"/>
            </p:custDataLst>
          </p:nvPr>
        </p:nvGrpSpPr>
        <p:grpSpPr>
          <a:xfrm>
            <a:off x="150066" y="146951"/>
            <a:ext cx="8761021" cy="5788023"/>
            <a:chOff x="3138993" y="2600307"/>
            <a:chExt cx="3513043" cy="2017412"/>
          </a:xfrm>
        </p:grpSpPr>
        <p:sp>
          <p:nvSpPr>
            <p:cNvPr id="6" name="Container"/>
            <p:cNvSpPr>
              <a:spLocks/>
            </p:cNvSpPr>
            <p:nvPr/>
          </p:nvSpPr>
          <p:spPr>
            <a:xfrm>
              <a:off x="3138993" y="2686239"/>
              <a:ext cx="3513043" cy="1931480"/>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7" name="Tab3"/>
            <p:cNvSpPr txBox="1">
              <a:spLocks/>
            </p:cNvSpPr>
            <p:nvPr/>
          </p:nvSpPr>
          <p:spPr>
            <a:xfrm>
              <a:off x="3522437" y="2612936"/>
              <a:ext cx="323675" cy="73304"/>
            </a:xfrm>
            <a:prstGeom prst="rect">
              <a:avLst/>
            </a:prstGeom>
            <a:solidFill>
              <a:srgbClr val="FFFFFF">
                <a:lumMod val="85000"/>
              </a:srgbClr>
            </a:solidFill>
            <a:ln w="3175">
              <a:solidFill>
                <a:srgbClr val="FFFFFF">
                  <a:lumMod val="50000"/>
                </a:srgbClr>
              </a:solidFill>
            </a:ln>
          </p:spPr>
          <p:txBody>
            <a:bodyPr vertOverflow="ellipsis" lIns="0" tIns="9144" rIns="45720" rtlCol="0">
              <a:noAutofit/>
            </a:bodyPr>
            <a:lstStyle/>
            <a:p>
              <a:pPr algn="ctr"/>
              <a:r>
                <a:rPr lang="en-US" sz="1200" dirty="0" smtClean="0">
                  <a:latin typeface="Segoe UI" pitchFamily="34" charset="0"/>
                  <a:ea typeface="Segoe UI" pitchFamily="34" charset="0"/>
                  <a:cs typeface="Segoe UI" pitchFamily="34" charset="0"/>
                </a:rPr>
                <a:t>Milestone</a:t>
              </a:r>
              <a:endParaRPr lang="en-US" sz="1200" dirty="0">
                <a:latin typeface="Segoe UI" pitchFamily="34" charset="0"/>
                <a:ea typeface="Segoe UI" pitchFamily="34" charset="0"/>
                <a:cs typeface="Segoe UI" pitchFamily="34" charset="0"/>
              </a:endParaRPr>
            </a:p>
          </p:txBody>
        </p:sp>
        <p:sp>
          <p:nvSpPr>
            <p:cNvPr id="8" name="Tab2"/>
            <p:cNvSpPr txBox="1">
              <a:spLocks/>
            </p:cNvSpPr>
            <p:nvPr/>
          </p:nvSpPr>
          <p:spPr>
            <a:xfrm>
              <a:off x="3846111" y="2612936"/>
              <a:ext cx="323675" cy="73304"/>
            </a:xfrm>
            <a:prstGeom prst="rect">
              <a:avLst/>
            </a:prstGeom>
            <a:solidFill>
              <a:srgbClr val="FFFFFF">
                <a:lumMod val="85000"/>
              </a:srgbClr>
            </a:solidFill>
            <a:ln w="3175">
              <a:solidFill>
                <a:srgbClr val="FFFFFF">
                  <a:lumMod val="50000"/>
                </a:srgbClr>
              </a:solidFill>
            </a:ln>
          </p:spPr>
          <p:txBody>
            <a:bodyPr vertOverflow="ellipsis" lIns="45720" tIns="9144" rIns="45720" rtlCol="0">
              <a:noAutofit/>
            </a:bodyPr>
            <a:lstStyle/>
            <a:p>
              <a:pPr algn="ctr"/>
              <a:r>
                <a:rPr lang="en-US" sz="1200" dirty="0" smtClean="0">
                  <a:latin typeface="Segoe UI" pitchFamily="34" charset="0"/>
                  <a:ea typeface="Segoe UI" pitchFamily="34" charset="0"/>
                  <a:cs typeface="Segoe UI" pitchFamily="34" charset="0"/>
                </a:rPr>
                <a:t>Participants</a:t>
              </a:r>
              <a:endParaRPr lang="en-US" sz="1200" dirty="0">
                <a:latin typeface="Segoe UI" pitchFamily="34" charset="0"/>
                <a:ea typeface="Segoe UI" pitchFamily="34" charset="0"/>
                <a:cs typeface="Segoe UI" pitchFamily="34" charset="0"/>
              </a:endParaRPr>
            </a:p>
          </p:txBody>
        </p:sp>
        <p:grpSp>
          <p:nvGrpSpPr>
            <p:cNvPr id="9" name="Group 8"/>
            <p:cNvGrpSpPr/>
            <p:nvPr/>
          </p:nvGrpSpPr>
          <p:grpSpPr>
            <a:xfrm>
              <a:off x="3161349" y="2600307"/>
              <a:ext cx="361089" cy="85914"/>
              <a:chOff x="3451973" y="2698418"/>
              <a:chExt cx="233718" cy="73304"/>
            </a:xfrm>
          </p:grpSpPr>
          <p:sp>
            <p:nvSpPr>
              <p:cNvPr id="11" name="ActiveTab"/>
              <p:cNvSpPr txBox="1">
                <a:spLocks/>
              </p:cNvSpPr>
              <p:nvPr/>
            </p:nvSpPr>
            <p:spPr>
              <a:xfrm>
                <a:off x="3451973" y="2698418"/>
                <a:ext cx="233718" cy="73304"/>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err="1" smtClean="0">
                    <a:latin typeface="Segoe UI" pitchFamily="34" charset="0"/>
                    <a:ea typeface="Segoe UI" pitchFamily="34" charset="0"/>
                    <a:cs typeface="Segoe UI" pitchFamily="34" charset="0"/>
                  </a:rPr>
                  <a:t>IndicatorVal</a:t>
                </a:r>
                <a:endParaRPr lang="en-US" sz="1200" dirty="0">
                  <a:latin typeface="Segoe UI" pitchFamily="34" charset="0"/>
                  <a:ea typeface="Segoe UI" pitchFamily="34" charset="0"/>
                  <a:cs typeface="Segoe UI" pitchFamily="34" charset="0"/>
                </a:endParaRPr>
              </a:p>
            </p:txBody>
          </p:sp>
          <p:sp>
            <p:nvSpPr>
              <p:cNvPr id="12" name="TabLine"/>
              <p:cNvSpPr>
                <a:spLocks/>
              </p:cNvSpPr>
              <p:nvPr/>
            </p:nvSpPr>
            <p:spPr>
              <a:xfrm>
                <a:off x="3454480" y="2771722"/>
                <a:ext cx="22870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21" name="Content"/>
          <p:cNvSpPr/>
          <p:nvPr>
            <p:custDataLst>
              <p:custData r:id="rId2"/>
            </p:custDataLst>
          </p:nvPr>
        </p:nvSpPr>
        <p:spPr>
          <a:xfrm>
            <a:off x="481754" y="722313"/>
            <a:ext cx="2056756" cy="226593"/>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Number of food vouchers</a:t>
            </a:r>
            <a:endParaRPr lang="en-US" sz="1200" dirty="0">
              <a:solidFill>
                <a:srgbClr val="000000"/>
              </a:solidFill>
              <a:latin typeface="Segoe UI" pitchFamily="34" charset="0"/>
              <a:cs typeface="Segoe UI" pitchFamily="34" charset="0"/>
            </a:endParaRPr>
          </a:p>
        </p:txBody>
      </p:sp>
      <p:sp>
        <p:nvSpPr>
          <p:cNvPr id="22" name="Content"/>
          <p:cNvSpPr/>
          <p:nvPr>
            <p:custDataLst>
              <p:custData r:id="rId3"/>
            </p:custDataLst>
          </p:nvPr>
        </p:nvSpPr>
        <p:spPr>
          <a:xfrm>
            <a:off x="481754" y="1279730"/>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Indicator 2</a:t>
            </a:r>
            <a:endParaRPr lang="en-US" sz="1200" dirty="0">
              <a:solidFill>
                <a:srgbClr val="000000"/>
              </a:solidFill>
              <a:latin typeface="Segoe UI" pitchFamily="34" charset="0"/>
              <a:cs typeface="Segoe UI" pitchFamily="34" charset="0"/>
            </a:endParaRPr>
          </a:p>
        </p:txBody>
      </p:sp>
      <p:sp>
        <p:nvSpPr>
          <p:cNvPr id="23" name="MouseClick"/>
          <p:cNvSpPr/>
          <p:nvPr>
            <p:custDataLst>
              <p:custData r:id="rId4"/>
            </p:custDataLst>
          </p:nvPr>
        </p:nvSpPr>
        <p:spPr>
          <a:xfrm rot="20359169">
            <a:off x="2348586" y="15239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09062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2.22222E-6 C -0.0151 -0.00023 -0.03072 2.22222E-6 -0.04548 -0.00023 C -0.05677 -0.0007 -0.06579 -0.00139 -0.07604 -0.00185 C -0.11632 -0.00371 -0.1335 -0.00625 -0.15642 -0.00972 C -0.16319 -0.01181 -0.16701 -0.01389 -0.16701 -0.01597 " pathEditMode="relative" rAng="0" ptsTypes="AAAAA">
                                      <p:cBhvr>
                                        <p:cTn id="6" dur="2000" fill="hold"/>
                                        <p:tgtEl>
                                          <p:spTgt spid="23"/>
                                        </p:tgtEl>
                                        <p:attrNameLst>
                                          <p:attrName>ppt_x</p:attrName>
                                          <p:attrName>ppt_y</p:attrName>
                                        </p:attrNameLst>
                                      </p:cBhvr>
                                      <p:rCtr x="-8351" y="-810"/>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23"/>
                                        </p:tgtEl>
                                        <p:attrNameLst>
                                          <p:attrName>ppt_w</p:attrName>
                                        </p:attrNameLst>
                                      </p:cBhvr>
                                      <p:tavLst>
                                        <p:tav tm="0">
                                          <p:val>
                                            <p:strVal val="ppt_w"/>
                                          </p:val>
                                        </p:tav>
                                        <p:tav tm="100000">
                                          <p:val>
                                            <p:fltVal val="0"/>
                                          </p:val>
                                        </p:tav>
                                      </p:tavLst>
                                    </p:anim>
                                    <p:anim calcmode="lin" valueType="num">
                                      <p:cBhvr>
                                        <p:cTn id="10" dur="100"/>
                                        <p:tgtEl>
                                          <p:spTgt spid="23"/>
                                        </p:tgtEl>
                                        <p:attrNameLst>
                                          <p:attrName>ppt_h</p:attrName>
                                        </p:attrNameLst>
                                      </p:cBhvr>
                                      <p:tavLst>
                                        <p:tav tm="0">
                                          <p:val>
                                            <p:strVal val="ppt_h"/>
                                          </p:val>
                                        </p:tav>
                                        <p:tav tm="100000">
                                          <p:val>
                                            <p:fltVal val="0"/>
                                          </p:val>
                                        </p:tav>
                                      </p:tavLst>
                                    </p:anim>
                                    <p:set>
                                      <p:cBhvr>
                                        <p:cTn id="11" dur="1" fill="hold">
                                          <p:stCondLst>
                                            <p:cond delay="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6"/>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5"/>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4"/>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3"/>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Notes</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Location</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19"/>
              </p:custDataLst>
            </p:nvPr>
          </p:nvPicPr>
          <p:blipFill>
            <a:blip r:embed="rId31">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20"/>
              </p:custDataLst>
            </p:nvPr>
          </p:nvPicPr>
          <p:blipFill>
            <a:blip r:embed="rId31">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21"/>
              </p:custDataLst>
            </p:nvPr>
          </p:nvPicPr>
          <p:blipFill>
            <a:blip r:embed="rId32">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22"/>
              </p:custDataLst>
            </p:nvPr>
          </p:nvPicPr>
          <p:blipFill>
            <a:blip r:embed="rId33">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
        <p:nvSpPr>
          <p:cNvPr id="87" name="MouseClick"/>
          <p:cNvSpPr/>
          <p:nvPr>
            <p:custDataLst>
              <p:custData r:id="rId16"/>
            </p:custDataLst>
          </p:nvPr>
        </p:nvSpPr>
        <p:spPr>
          <a:xfrm rot="20359169">
            <a:off x="135372" y="418795"/>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8" name="MouseClick"/>
          <p:cNvSpPr/>
          <p:nvPr>
            <p:custDataLst>
              <p:custData r:id="rId17"/>
            </p:custDataLst>
          </p:nvPr>
        </p:nvSpPr>
        <p:spPr>
          <a:xfrm rot="20359169">
            <a:off x="2531148" y="67942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9" name="MouseClick"/>
          <p:cNvSpPr/>
          <p:nvPr>
            <p:custDataLst>
              <p:custData r:id="rId18"/>
            </p:custDataLst>
          </p:nvPr>
        </p:nvSpPr>
        <p:spPr>
          <a:xfrm rot="20359169">
            <a:off x="1402436" y="15366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65307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3.33333E-6 C 0.02239 3.33333E-6 0.04583 -0.00023 0.06805 0.00023 C 0.08489 0.00069 0.09861 0.00162 0.11389 0.00231 C 0.1743 0.00532 0.2 0.00926 0.23437 0.01435 C 0.24461 0.01759 0.25052 0.02083 0.25052 0.0243 " pathEditMode="relative" rAng="0" ptsTypes="AAAAA">
                                      <p:cBhvr>
                                        <p:cTn id="6" dur="2000" fill="hold"/>
                                        <p:tgtEl>
                                          <p:spTgt spid="87"/>
                                        </p:tgtEl>
                                        <p:attrNameLst>
                                          <p:attrName>ppt_x</p:attrName>
                                          <p:attrName>ppt_y</p:attrName>
                                        </p:attrNameLst>
                                      </p:cBhvr>
                                      <p:rCtr x="12517" y="1204"/>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7"/>
                                        </p:tgtEl>
                                        <p:attrNameLst>
                                          <p:attrName>ppt_w</p:attrName>
                                        </p:attrNameLst>
                                      </p:cBhvr>
                                      <p:tavLst>
                                        <p:tav tm="0">
                                          <p:val>
                                            <p:strVal val="ppt_w"/>
                                          </p:val>
                                        </p:tav>
                                        <p:tav tm="100000">
                                          <p:val>
                                            <p:fltVal val="0"/>
                                          </p:val>
                                        </p:tav>
                                      </p:tavLst>
                                    </p:anim>
                                    <p:anim calcmode="lin" valueType="num">
                                      <p:cBhvr>
                                        <p:cTn id="10" dur="100"/>
                                        <p:tgtEl>
                                          <p:spTgt spid="87"/>
                                        </p:tgtEl>
                                        <p:attrNameLst>
                                          <p:attrName>ppt_h</p:attrName>
                                        </p:attrNameLst>
                                      </p:cBhvr>
                                      <p:tavLst>
                                        <p:tav tm="0">
                                          <p:val>
                                            <p:strVal val="ppt_h"/>
                                          </p:val>
                                        </p:tav>
                                        <p:tav tm="100000">
                                          <p:val>
                                            <p:fltVal val="0"/>
                                          </p:val>
                                        </p:tav>
                                      </p:tavLst>
                                    </p:anim>
                                    <p:set>
                                      <p:cBhvr>
                                        <p:cTn id="11" dur="1" fill="hold">
                                          <p:stCondLst>
                                            <p:cond delay="99"/>
                                          </p:stCondLst>
                                        </p:cTn>
                                        <p:tgtEl>
                                          <p:spTgt spid="8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2.5E-6 -2.22222E-6 C -0.01198 0.00047 -0.02431 -0.00092 -0.03594 0.00162 C -0.04479 0.00371 -0.05191 0.00903 -0.06007 0.01297 C -0.09184 0.02755 -0.10538 0.04884 -0.12344 0.07523 C -0.12882 0.0919 -0.13177 0.10787 -0.13177 0.12547 " pathEditMode="relative" rAng="0" ptsTypes="AAAAA">
                                      <p:cBhvr>
                                        <p:cTn id="15" dur="2000" fill="hold"/>
                                        <p:tgtEl>
                                          <p:spTgt spid="88"/>
                                        </p:tgtEl>
                                        <p:attrNameLst>
                                          <p:attrName>ppt_x</p:attrName>
                                          <p:attrName>ppt_y</p:attrName>
                                        </p:attrNameLst>
                                      </p:cBhvr>
                                      <p:rCtr x="-6597" y="6273"/>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88"/>
                                        </p:tgtEl>
                                        <p:attrNameLst>
                                          <p:attrName>ppt_w</p:attrName>
                                        </p:attrNameLst>
                                      </p:cBhvr>
                                      <p:tavLst>
                                        <p:tav tm="0">
                                          <p:val>
                                            <p:strVal val="ppt_w"/>
                                          </p:val>
                                        </p:tav>
                                        <p:tav tm="100000">
                                          <p:val>
                                            <p:fltVal val="0"/>
                                          </p:val>
                                        </p:tav>
                                      </p:tavLst>
                                    </p:anim>
                                    <p:anim calcmode="lin" valueType="num">
                                      <p:cBhvr>
                                        <p:cTn id="19" dur="100"/>
                                        <p:tgtEl>
                                          <p:spTgt spid="88"/>
                                        </p:tgtEl>
                                        <p:attrNameLst>
                                          <p:attrName>ppt_h</p:attrName>
                                        </p:attrNameLst>
                                      </p:cBhvr>
                                      <p:tavLst>
                                        <p:tav tm="0">
                                          <p:val>
                                            <p:strVal val="ppt_h"/>
                                          </p:val>
                                        </p:tav>
                                        <p:tav tm="100000">
                                          <p:val>
                                            <p:fltVal val="0"/>
                                          </p:val>
                                        </p:tav>
                                      </p:tavLst>
                                    </p:anim>
                                    <p:set>
                                      <p:cBhvr>
                                        <p:cTn id="20" dur="1" fill="hold">
                                          <p:stCondLst>
                                            <p:cond delay="99"/>
                                          </p:stCondLst>
                                        </p:cTn>
                                        <p:tgtEl>
                                          <p:spTgt spid="8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59259E-6 C -0.00677 -0.00046 -0.01372 0.00023 -0.02014 -0.00092 C -0.02517 -0.00208 -0.02917 -0.00486 -0.03368 -0.00671 C -0.05156 -0.01412 -0.0592 -0.02453 -0.06927 -0.03796 C -0.0724 -0.04629 -0.07396 -0.0544 -0.07396 -0.06296 " pathEditMode="relative" rAng="0" ptsTypes="AAAAA">
                                      <p:cBhvr>
                                        <p:cTn id="24" dur="2000" fill="hold"/>
                                        <p:tgtEl>
                                          <p:spTgt spid="89"/>
                                        </p:tgtEl>
                                        <p:attrNameLst>
                                          <p:attrName>ppt_x</p:attrName>
                                          <p:attrName>ppt_y</p:attrName>
                                        </p:attrNameLst>
                                      </p:cBhvr>
                                      <p:rCtr x="-3698" y="-3148"/>
                                    </p:animMotion>
                                  </p:childTnLst>
                                </p:cTn>
                              </p:par>
                            </p:childTnLst>
                          </p:cTn>
                        </p:par>
                        <p:par>
                          <p:cTn id="25" fill="hold">
                            <p:stCondLst>
                              <p:cond delay="2000"/>
                            </p:stCondLst>
                            <p:childTnLst>
                              <p:par>
                                <p:cTn id="26" presetID="23" presetClass="exit" presetSubtype="32" fill="remove" grpId="1" nodeType="afterEffect">
                                  <p:stCondLst>
                                    <p:cond delay="0"/>
                                  </p:stCondLst>
                                  <p:childTnLst>
                                    <p:anim calcmode="lin" valueType="num">
                                      <p:cBhvr>
                                        <p:cTn id="27" dur="100"/>
                                        <p:tgtEl>
                                          <p:spTgt spid="89"/>
                                        </p:tgtEl>
                                        <p:attrNameLst>
                                          <p:attrName>ppt_w</p:attrName>
                                        </p:attrNameLst>
                                      </p:cBhvr>
                                      <p:tavLst>
                                        <p:tav tm="0">
                                          <p:val>
                                            <p:strVal val="ppt_w"/>
                                          </p:val>
                                        </p:tav>
                                        <p:tav tm="100000">
                                          <p:val>
                                            <p:fltVal val="0"/>
                                          </p:val>
                                        </p:tav>
                                      </p:tavLst>
                                    </p:anim>
                                    <p:anim calcmode="lin" valueType="num">
                                      <p:cBhvr>
                                        <p:cTn id="28" dur="100"/>
                                        <p:tgtEl>
                                          <p:spTgt spid="89"/>
                                        </p:tgtEl>
                                        <p:attrNameLst>
                                          <p:attrName>ppt_h</p:attrName>
                                        </p:attrNameLst>
                                      </p:cBhvr>
                                      <p:tavLst>
                                        <p:tav tm="0">
                                          <p:val>
                                            <p:strVal val="ppt_h"/>
                                          </p:val>
                                        </p:tav>
                                        <p:tav tm="100000">
                                          <p:val>
                                            <p:fltVal val="0"/>
                                          </p:val>
                                        </p:tav>
                                      </p:tavLst>
                                    </p:anim>
                                    <p:set>
                                      <p:cBhvr>
                                        <p:cTn id="29" dur="1" fill="hold">
                                          <p:stCondLst>
                                            <p:cond delay="99"/>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88" grpId="0" animBg="1"/>
      <p:bldP spid="88" grpId="1" animBg="1"/>
      <p:bldP spid="89" grpId="0" animBg="1"/>
      <p:bldP spid="8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44"/>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43"/>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42"/>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41"/>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3500</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Notes</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Somaliland</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bg1">
                    <a:lumMod val="75000"/>
                  </a:schemeClr>
                </a:solidFill>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bg1">
                    <a:lumMod val="75000"/>
                  </a:schemeClr>
                </a:solidFill>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37"/>
              </p:custDataLst>
            </p:nvPr>
          </p:nvPicPr>
          <p:blipFill>
            <a:blip r:embed="rId49">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38"/>
              </p:custDataLst>
            </p:nvPr>
          </p:nvPicPr>
          <p:blipFill>
            <a:blip r:embed="rId4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39"/>
              </p:custDataLst>
            </p:nvPr>
          </p:nvPicPr>
          <p:blipFill>
            <a:blip r:embed="rId50">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40"/>
              </p:custDataLst>
            </p:nvPr>
          </p:nvPicPr>
          <p:blipFill>
            <a:blip r:embed="rId51">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grpSp>
        <p:nvGrpSpPr>
          <p:cNvPr id="79" name="TabGroupVertical"/>
          <p:cNvGrpSpPr/>
          <p:nvPr>
            <p:custDataLst>
              <p:custData r:id="rId16"/>
            </p:custDataLst>
          </p:nvPr>
        </p:nvGrpSpPr>
        <p:grpSpPr>
          <a:xfrm>
            <a:off x="3133753" y="399931"/>
            <a:ext cx="4757399" cy="5229328"/>
            <a:chOff x="5430221" y="2723643"/>
            <a:chExt cx="1161077" cy="2054097"/>
          </a:xfrm>
        </p:grpSpPr>
        <p:sp>
          <p:nvSpPr>
            <p:cNvPr id="86" name="Container"/>
            <p:cNvSpPr>
              <a:spLocks/>
            </p:cNvSpPr>
            <p:nvPr/>
          </p:nvSpPr>
          <p:spPr>
            <a:xfrm>
              <a:off x="5430546" y="2723643"/>
              <a:ext cx="1160752"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7" name="ActiveTab"/>
            <p:cNvSpPr>
              <a:spLocks/>
            </p:cNvSpPr>
            <p:nvPr/>
          </p:nvSpPr>
          <p:spPr>
            <a:xfrm>
              <a:off x="5430221" y="2740816"/>
              <a:ext cx="0" cy="7901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90" name="ActiveTab"/>
          <p:cNvSpPr>
            <a:spLocks/>
          </p:cNvSpPr>
          <p:nvPr/>
        </p:nvSpPr>
        <p:spPr>
          <a:xfrm>
            <a:off x="-2839442" y="768960"/>
            <a:ext cx="0" cy="20116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txBox="1">
            <a:spLocks/>
          </p:cNvSpPr>
          <p:nvPr/>
        </p:nvSpPr>
        <p:spPr>
          <a:xfrm>
            <a:off x="1531907" y="33807"/>
            <a:ext cx="2201893" cy="284941"/>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Individual Location Details</a:t>
            </a:r>
            <a:endParaRPr lang="en-US" sz="1200" dirty="0">
              <a:latin typeface="Segoe UI" pitchFamily="34" charset="0"/>
              <a:ea typeface="Segoe UI" pitchFamily="34" charset="0"/>
              <a:cs typeface="Segoe UI" pitchFamily="34" charset="0"/>
            </a:endParaRPr>
          </a:p>
        </p:txBody>
      </p:sp>
      <p:sp>
        <p:nvSpPr>
          <p:cNvPr id="92" name="Content"/>
          <p:cNvSpPr/>
          <p:nvPr>
            <p:custDataLst>
              <p:custData r:id="rId17"/>
            </p:custDataLst>
          </p:nvPr>
        </p:nvSpPr>
        <p:spPr>
          <a:xfrm>
            <a:off x="5808298" y="113506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a:t>
            </a:r>
            <a:r>
              <a:rPr lang="en-US" sz="1200" dirty="0" err="1" smtClean="0">
                <a:solidFill>
                  <a:srgbClr val="000000"/>
                </a:solidFill>
                <a:latin typeface="Segoe UI" pitchFamily="34" charset="0"/>
                <a:cs typeface="Segoe UI" pitchFamily="34" charset="0"/>
              </a:rPr>
              <a:t>populaton</a:t>
            </a:r>
            <a:endParaRPr lang="en-US" sz="1200" dirty="0">
              <a:solidFill>
                <a:srgbClr val="000000"/>
              </a:solidFill>
              <a:latin typeface="Segoe UI" pitchFamily="34" charset="0"/>
              <a:cs typeface="Segoe UI" pitchFamily="34" charset="0"/>
            </a:endParaRPr>
          </a:p>
        </p:txBody>
      </p:sp>
      <p:sp>
        <p:nvSpPr>
          <p:cNvPr id="93" name="Content"/>
          <p:cNvSpPr txBox="1"/>
          <p:nvPr>
            <p:custDataLst>
              <p:custData r:id="rId18"/>
            </p:custDataLst>
          </p:nvPr>
        </p:nvSpPr>
        <p:spPr>
          <a:xfrm>
            <a:off x="3132836" y="570384"/>
            <a:ext cx="149912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Locations with data</a:t>
            </a:r>
          </a:p>
        </p:txBody>
      </p:sp>
      <p:sp>
        <p:nvSpPr>
          <p:cNvPr id="94" name="Content"/>
          <p:cNvSpPr txBox="1"/>
          <p:nvPr>
            <p:custDataLst>
              <p:custData r:id="rId19"/>
            </p:custDataLst>
          </p:nvPr>
        </p:nvSpPr>
        <p:spPr>
          <a:xfrm>
            <a:off x="4733036"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p>
        </p:txBody>
      </p:sp>
      <p:sp>
        <p:nvSpPr>
          <p:cNvPr id="95" name="Content"/>
          <p:cNvSpPr txBox="1"/>
          <p:nvPr>
            <p:custDataLst>
              <p:custData r:id="rId20"/>
            </p:custDataLst>
          </p:nvPr>
        </p:nvSpPr>
        <p:spPr>
          <a:xfrm>
            <a:off x="5174361" y="570384"/>
            <a:ext cx="157947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Total Child Locations</a:t>
            </a:r>
          </a:p>
        </p:txBody>
      </p:sp>
      <p:sp>
        <p:nvSpPr>
          <p:cNvPr id="96" name="Content"/>
          <p:cNvSpPr txBox="1"/>
          <p:nvPr>
            <p:custDataLst>
              <p:custData r:id="rId21"/>
            </p:custDataLst>
          </p:nvPr>
        </p:nvSpPr>
        <p:spPr>
          <a:xfrm>
            <a:off x="6827147"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p>
        </p:txBody>
      </p:sp>
      <p:sp>
        <p:nvSpPr>
          <p:cNvPr id="97" name="Content"/>
          <p:cNvSpPr txBox="1"/>
          <p:nvPr>
            <p:custDataLst>
              <p:custData r:id="rId22"/>
            </p:custDataLst>
          </p:nvPr>
        </p:nvSpPr>
        <p:spPr>
          <a:xfrm>
            <a:off x="3209036" y="1103784"/>
            <a:ext cx="153189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 Population</a:t>
            </a:r>
          </a:p>
        </p:txBody>
      </p:sp>
      <p:sp>
        <p:nvSpPr>
          <p:cNvPr id="98" name="Content"/>
          <p:cNvSpPr txBox="1"/>
          <p:nvPr>
            <p:custDataLst>
              <p:custData r:id="rId23"/>
            </p:custDataLst>
          </p:nvPr>
        </p:nvSpPr>
        <p:spPr>
          <a:xfrm>
            <a:off x="4991798" y="1133947"/>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5000</a:t>
            </a:r>
          </a:p>
        </p:txBody>
      </p:sp>
      <p:sp>
        <p:nvSpPr>
          <p:cNvPr id="99" name="Content"/>
          <p:cNvSpPr/>
          <p:nvPr>
            <p:custDataLst>
              <p:custData r:id="rId24"/>
            </p:custDataLst>
          </p:nvPr>
        </p:nvSpPr>
        <p:spPr>
          <a:xfrm>
            <a:off x="5844131" y="1528261"/>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maximum</a:t>
            </a:r>
            <a:endParaRPr lang="en-US" sz="1200" dirty="0">
              <a:solidFill>
                <a:srgbClr val="000000"/>
              </a:solidFill>
              <a:latin typeface="Segoe UI" pitchFamily="34" charset="0"/>
              <a:cs typeface="Segoe UI" pitchFamily="34" charset="0"/>
            </a:endParaRPr>
          </a:p>
        </p:txBody>
      </p:sp>
      <p:sp>
        <p:nvSpPr>
          <p:cNvPr id="100" name="Content"/>
          <p:cNvSpPr txBox="1"/>
          <p:nvPr>
            <p:custDataLst>
              <p:custData r:id="rId25"/>
            </p:custDataLst>
          </p:nvPr>
        </p:nvSpPr>
        <p:spPr>
          <a:xfrm>
            <a:off x="3244869" y="1496982"/>
            <a:ext cx="125592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Maximum value</a:t>
            </a:r>
          </a:p>
        </p:txBody>
      </p:sp>
      <p:sp>
        <p:nvSpPr>
          <p:cNvPr id="101" name="Content"/>
          <p:cNvSpPr txBox="1"/>
          <p:nvPr>
            <p:custDataLst>
              <p:custData r:id="rId26"/>
            </p:custDataLst>
          </p:nvPr>
        </p:nvSpPr>
        <p:spPr>
          <a:xfrm>
            <a:off x="5027631" y="1527145"/>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3500</a:t>
            </a:r>
          </a:p>
        </p:txBody>
      </p:sp>
      <p:sp>
        <p:nvSpPr>
          <p:cNvPr id="102" name="Content"/>
          <p:cNvSpPr/>
          <p:nvPr>
            <p:custDataLst>
              <p:custData r:id="rId27"/>
            </p:custDataLst>
          </p:nvPr>
        </p:nvSpPr>
        <p:spPr>
          <a:xfrm>
            <a:off x="5835147" y="1892485"/>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average</a:t>
            </a:r>
            <a:endParaRPr lang="en-US" sz="1200" dirty="0">
              <a:solidFill>
                <a:srgbClr val="000000"/>
              </a:solidFill>
              <a:latin typeface="Segoe UI" pitchFamily="34" charset="0"/>
              <a:cs typeface="Segoe UI" pitchFamily="34" charset="0"/>
            </a:endParaRPr>
          </a:p>
        </p:txBody>
      </p:sp>
      <p:sp>
        <p:nvSpPr>
          <p:cNvPr id="103" name="Content"/>
          <p:cNvSpPr txBox="1"/>
          <p:nvPr>
            <p:custDataLst>
              <p:custData r:id="rId28"/>
            </p:custDataLst>
          </p:nvPr>
        </p:nvSpPr>
        <p:spPr>
          <a:xfrm>
            <a:off x="3235885" y="1861206"/>
            <a:ext cx="1131592"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Average value</a:t>
            </a:r>
          </a:p>
        </p:txBody>
      </p:sp>
      <p:sp>
        <p:nvSpPr>
          <p:cNvPr id="104" name="Content"/>
          <p:cNvSpPr txBox="1"/>
          <p:nvPr>
            <p:custDataLst>
              <p:custData r:id="rId29"/>
            </p:custDataLst>
          </p:nvPr>
        </p:nvSpPr>
        <p:spPr>
          <a:xfrm>
            <a:off x="5018647" y="1891369"/>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2200</a:t>
            </a:r>
          </a:p>
        </p:txBody>
      </p:sp>
      <p:sp>
        <p:nvSpPr>
          <p:cNvPr id="105" name="Content"/>
          <p:cNvSpPr/>
          <p:nvPr>
            <p:custDataLst>
              <p:custData r:id="rId30"/>
            </p:custDataLst>
          </p:nvPr>
        </p:nvSpPr>
        <p:spPr>
          <a:xfrm>
            <a:off x="5835147" y="231658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sum</a:t>
            </a:r>
            <a:endParaRPr lang="en-US" sz="1200" dirty="0">
              <a:solidFill>
                <a:srgbClr val="000000"/>
              </a:solidFill>
              <a:latin typeface="Segoe UI" pitchFamily="34" charset="0"/>
              <a:cs typeface="Segoe UI" pitchFamily="34" charset="0"/>
            </a:endParaRPr>
          </a:p>
        </p:txBody>
      </p:sp>
      <p:sp>
        <p:nvSpPr>
          <p:cNvPr id="106" name="Content"/>
          <p:cNvSpPr txBox="1"/>
          <p:nvPr>
            <p:custDataLst>
              <p:custData r:id="rId31"/>
            </p:custDataLst>
          </p:nvPr>
        </p:nvSpPr>
        <p:spPr>
          <a:xfrm>
            <a:off x="3235885" y="2285304"/>
            <a:ext cx="89498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Sum Value</a:t>
            </a:r>
          </a:p>
        </p:txBody>
      </p:sp>
      <p:sp>
        <p:nvSpPr>
          <p:cNvPr id="107" name="Content"/>
          <p:cNvSpPr txBox="1"/>
          <p:nvPr>
            <p:custDataLst>
              <p:custData r:id="rId32"/>
            </p:custDataLst>
          </p:nvPr>
        </p:nvSpPr>
        <p:spPr>
          <a:xfrm>
            <a:off x="5018647" y="2315467"/>
            <a:ext cx="60144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20800</a:t>
            </a:r>
          </a:p>
        </p:txBody>
      </p:sp>
      <p:sp>
        <p:nvSpPr>
          <p:cNvPr id="108" name="MouseClick"/>
          <p:cNvSpPr/>
          <p:nvPr>
            <p:custDataLst>
              <p:custData r:id="rId33"/>
            </p:custDataLst>
          </p:nvPr>
        </p:nvSpPr>
        <p:spPr>
          <a:xfrm rot="20359169">
            <a:off x="292871" y="27269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09" name="MouseClick"/>
          <p:cNvSpPr/>
          <p:nvPr>
            <p:custDataLst>
              <p:custData r:id="rId34"/>
            </p:custDataLst>
          </p:nvPr>
        </p:nvSpPr>
        <p:spPr>
          <a:xfrm rot="20359169">
            <a:off x="6599911" y="17049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10" name="CheckBoxUnchecked"/>
          <p:cNvGrpSpPr/>
          <p:nvPr>
            <p:custDataLst>
              <p:custData r:id="rId35"/>
            </p:custDataLst>
          </p:nvPr>
        </p:nvGrpSpPr>
        <p:grpSpPr>
          <a:xfrm>
            <a:off x="3318166" y="2719859"/>
            <a:ext cx="794965" cy="230832"/>
            <a:chOff x="5179844" y="2087449"/>
            <a:chExt cx="745042" cy="216403"/>
          </a:xfrm>
        </p:grpSpPr>
        <p:sp>
          <p:nvSpPr>
            <p:cNvPr id="111" name="Content"/>
            <p:cNvSpPr txBox="1">
              <a:spLocks/>
            </p:cNvSpPr>
            <p:nvPr/>
          </p:nvSpPr>
          <p:spPr>
            <a:xfrm>
              <a:off x="5179848" y="2087449"/>
              <a:ext cx="745038"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Override</a:t>
              </a:r>
            </a:p>
          </p:txBody>
        </p:sp>
        <p:sp>
          <p:nvSpPr>
            <p:cNvPr id="112" name="CheckBox"/>
            <p:cNvSpPr>
              <a:spLocks/>
            </p:cNvSpPr>
            <p:nvPr/>
          </p:nvSpPr>
          <p:spPr>
            <a:xfrm>
              <a:off x="5179844"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88" name="Content"/>
          <p:cNvSpPr txBox="1"/>
          <p:nvPr>
            <p:custDataLst>
              <p:custData r:id="rId36"/>
            </p:custDataLst>
          </p:nvPr>
        </p:nvSpPr>
        <p:spPr>
          <a:xfrm>
            <a:off x="492823" y="332259"/>
            <a:ext cx="192770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Number of food vouchers</a:t>
            </a:r>
            <a:endParaRPr lang="en-US" sz="1200" dirty="0" smtClean="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9007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3.7037E-7 C 0.06076 0.00069 0.12378 -0.00116 0.18368 0.00278 C 0.22916 0.00579 0.26632 0.01458 0.30764 0.0206 C 0.47083 0.04421 0.53993 0.07801 0.63298 0.12037 C 0.66076 0.14722 0.67639 0.17269 0.67639 0.20069 " pathEditMode="relative" rAng="0" ptsTypes="AAAAA">
                                      <p:cBhvr>
                                        <p:cTn id="6" dur="2000" fill="hold"/>
                                        <p:tgtEl>
                                          <p:spTgt spid="108"/>
                                        </p:tgtEl>
                                        <p:attrNameLst>
                                          <p:attrName>ppt_x</p:attrName>
                                          <p:attrName>ppt_y</p:attrName>
                                        </p:attrNameLst>
                                      </p:cBhvr>
                                      <p:rCtr x="33819" y="10023"/>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108"/>
                                        </p:tgtEl>
                                        <p:attrNameLst>
                                          <p:attrName>ppt_w</p:attrName>
                                        </p:attrNameLst>
                                      </p:cBhvr>
                                      <p:tavLst>
                                        <p:tav tm="0">
                                          <p:val>
                                            <p:strVal val="ppt_w"/>
                                          </p:val>
                                        </p:tav>
                                        <p:tav tm="100000">
                                          <p:val>
                                            <p:fltVal val="0"/>
                                          </p:val>
                                        </p:tav>
                                      </p:tavLst>
                                    </p:anim>
                                    <p:anim calcmode="lin" valueType="num">
                                      <p:cBhvr>
                                        <p:cTn id="10" dur="100"/>
                                        <p:tgtEl>
                                          <p:spTgt spid="108"/>
                                        </p:tgtEl>
                                        <p:attrNameLst>
                                          <p:attrName>ppt_h</p:attrName>
                                        </p:attrNameLst>
                                      </p:cBhvr>
                                      <p:tavLst>
                                        <p:tav tm="0">
                                          <p:val>
                                            <p:strVal val="ppt_h"/>
                                          </p:val>
                                        </p:tav>
                                        <p:tav tm="100000">
                                          <p:val>
                                            <p:fltVal val="0"/>
                                          </p:val>
                                        </p:tav>
                                      </p:tavLst>
                                    </p:anim>
                                    <p:set>
                                      <p:cBhvr>
                                        <p:cTn id="11" dur="1" fill="hold">
                                          <p:stCondLst>
                                            <p:cond delay="99"/>
                                          </p:stCondLst>
                                        </p:cTn>
                                        <p:tgtEl>
                                          <p:spTgt spid="108"/>
                                        </p:tgtEl>
                                        <p:attrNameLst>
                                          <p:attrName>style.visibility</p:attrName>
                                        </p:attrNameLst>
                                      </p:cBhvr>
                                      <p:to>
                                        <p:strVal val="hidden"/>
                                      </p:to>
                                    </p:set>
                                  </p:childTnLst>
                                </p:cTn>
                              </p:par>
                            </p:childTnLst>
                          </p:cTn>
                        </p:par>
                        <p:par>
                          <p:cTn id="12" fill="hold">
                            <p:stCondLst>
                              <p:cond delay="2100"/>
                            </p:stCondLst>
                            <p:childTnLst>
                              <p:par>
                                <p:cTn id="13" presetID="23" presetClass="exit" presetSubtype="32" fill="remove" grpId="0" nodeType="afterEffect">
                                  <p:stCondLst>
                                    <p:cond delay="0"/>
                                  </p:stCondLst>
                                  <p:childTnLst>
                                    <p:anim calcmode="lin" valueType="num">
                                      <p:cBhvr>
                                        <p:cTn id="14" dur="100"/>
                                        <p:tgtEl>
                                          <p:spTgt spid="109"/>
                                        </p:tgtEl>
                                        <p:attrNameLst>
                                          <p:attrName>ppt_w</p:attrName>
                                        </p:attrNameLst>
                                      </p:cBhvr>
                                      <p:tavLst>
                                        <p:tav tm="0">
                                          <p:val>
                                            <p:strVal val="ppt_w"/>
                                          </p:val>
                                        </p:tav>
                                        <p:tav tm="100000">
                                          <p:val>
                                            <p:fltVal val="0"/>
                                          </p:val>
                                        </p:tav>
                                      </p:tavLst>
                                    </p:anim>
                                    <p:anim calcmode="lin" valueType="num">
                                      <p:cBhvr>
                                        <p:cTn id="15" dur="100"/>
                                        <p:tgtEl>
                                          <p:spTgt spid="109"/>
                                        </p:tgtEl>
                                        <p:attrNameLst>
                                          <p:attrName>ppt_h</p:attrName>
                                        </p:attrNameLst>
                                      </p:cBhvr>
                                      <p:tavLst>
                                        <p:tav tm="0">
                                          <p:val>
                                            <p:strVal val="ppt_h"/>
                                          </p:val>
                                        </p:tav>
                                        <p:tav tm="100000">
                                          <p:val>
                                            <p:fltVal val="0"/>
                                          </p:val>
                                        </p:tav>
                                      </p:tavLst>
                                    </p:anim>
                                    <p:set>
                                      <p:cBhvr>
                                        <p:cTn id="16" dur="1" fill="hold">
                                          <p:stCondLst>
                                            <p:cond delay="99"/>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10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44"/>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43"/>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42"/>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41"/>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3500</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Notes</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Somalia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tx1"/>
                </a:solidFill>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tx1"/>
                </a:solidFill>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37"/>
              </p:custDataLst>
            </p:nvPr>
          </p:nvPicPr>
          <p:blipFill>
            <a:blip r:embed="rId49">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38"/>
              </p:custDataLst>
            </p:nvPr>
          </p:nvPicPr>
          <p:blipFill>
            <a:blip r:embed="rId4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39"/>
              </p:custDataLst>
            </p:nvPr>
          </p:nvPicPr>
          <p:blipFill>
            <a:blip r:embed="rId50">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40"/>
              </p:custDataLst>
            </p:nvPr>
          </p:nvPicPr>
          <p:blipFill>
            <a:blip r:embed="rId51">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grpSp>
        <p:nvGrpSpPr>
          <p:cNvPr id="79" name="TabGroupVertical"/>
          <p:cNvGrpSpPr/>
          <p:nvPr>
            <p:custDataLst>
              <p:custData r:id="rId16"/>
            </p:custDataLst>
          </p:nvPr>
        </p:nvGrpSpPr>
        <p:grpSpPr>
          <a:xfrm>
            <a:off x="3133753" y="399931"/>
            <a:ext cx="4757399" cy="5229328"/>
            <a:chOff x="5430221" y="2723643"/>
            <a:chExt cx="1161077" cy="2054097"/>
          </a:xfrm>
        </p:grpSpPr>
        <p:sp>
          <p:nvSpPr>
            <p:cNvPr id="86" name="Container"/>
            <p:cNvSpPr>
              <a:spLocks/>
            </p:cNvSpPr>
            <p:nvPr/>
          </p:nvSpPr>
          <p:spPr>
            <a:xfrm>
              <a:off x="5430546" y="2723643"/>
              <a:ext cx="1160752"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7" name="ActiveTab"/>
            <p:cNvSpPr>
              <a:spLocks/>
            </p:cNvSpPr>
            <p:nvPr/>
          </p:nvSpPr>
          <p:spPr>
            <a:xfrm>
              <a:off x="5430221" y="2740816"/>
              <a:ext cx="0" cy="7901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90" name="ActiveTab"/>
          <p:cNvSpPr>
            <a:spLocks/>
          </p:cNvSpPr>
          <p:nvPr/>
        </p:nvSpPr>
        <p:spPr>
          <a:xfrm>
            <a:off x="-2839442" y="768960"/>
            <a:ext cx="0" cy="20116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txBox="1">
            <a:spLocks/>
          </p:cNvSpPr>
          <p:nvPr/>
        </p:nvSpPr>
        <p:spPr>
          <a:xfrm>
            <a:off x="1531907" y="33807"/>
            <a:ext cx="2201893" cy="284941"/>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Individual Location Details</a:t>
            </a:r>
            <a:endParaRPr lang="en-US" sz="1200" dirty="0">
              <a:latin typeface="Segoe UI" pitchFamily="34" charset="0"/>
              <a:ea typeface="Segoe UI" pitchFamily="34" charset="0"/>
              <a:cs typeface="Segoe UI" pitchFamily="34" charset="0"/>
            </a:endParaRPr>
          </a:p>
        </p:txBody>
      </p:sp>
      <p:sp>
        <p:nvSpPr>
          <p:cNvPr id="92" name="Content"/>
          <p:cNvSpPr/>
          <p:nvPr>
            <p:custDataLst>
              <p:custData r:id="rId17"/>
            </p:custDataLst>
          </p:nvPr>
        </p:nvSpPr>
        <p:spPr>
          <a:xfrm>
            <a:off x="5808298" y="113506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a:t>
            </a:r>
            <a:r>
              <a:rPr lang="en-US" sz="1200" dirty="0" err="1" smtClean="0">
                <a:solidFill>
                  <a:schemeClr val="bg1">
                    <a:lumMod val="85000"/>
                  </a:schemeClr>
                </a:solidFill>
                <a:latin typeface="Segoe UI" pitchFamily="34" charset="0"/>
                <a:cs typeface="Segoe UI" pitchFamily="34" charset="0"/>
              </a:rPr>
              <a:t>populaton</a:t>
            </a:r>
            <a:endParaRPr lang="en-US" sz="1200" dirty="0">
              <a:solidFill>
                <a:schemeClr val="bg1">
                  <a:lumMod val="85000"/>
                </a:schemeClr>
              </a:solidFill>
              <a:latin typeface="Segoe UI" pitchFamily="34" charset="0"/>
              <a:cs typeface="Segoe UI" pitchFamily="34" charset="0"/>
            </a:endParaRPr>
          </a:p>
        </p:txBody>
      </p:sp>
      <p:sp>
        <p:nvSpPr>
          <p:cNvPr id="93" name="Content"/>
          <p:cNvSpPr txBox="1"/>
          <p:nvPr>
            <p:custDataLst>
              <p:custData r:id="rId18"/>
            </p:custDataLst>
          </p:nvPr>
        </p:nvSpPr>
        <p:spPr>
          <a:xfrm>
            <a:off x="3132836" y="570384"/>
            <a:ext cx="149912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Locations with data</a:t>
            </a:r>
          </a:p>
        </p:txBody>
      </p:sp>
      <p:sp>
        <p:nvSpPr>
          <p:cNvPr id="94" name="Content"/>
          <p:cNvSpPr txBox="1"/>
          <p:nvPr>
            <p:custDataLst>
              <p:custData r:id="rId19"/>
            </p:custDataLst>
          </p:nvPr>
        </p:nvSpPr>
        <p:spPr>
          <a:xfrm>
            <a:off x="4733036"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p>
        </p:txBody>
      </p:sp>
      <p:sp>
        <p:nvSpPr>
          <p:cNvPr id="95" name="Content"/>
          <p:cNvSpPr txBox="1"/>
          <p:nvPr>
            <p:custDataLst>
              <p:custData r:id="rId20"/>
            </p:custDataLst>
          </p:nvPr>
        </p:nvSpPr>
        <p:spPr>
          <a:xfrm>
            <a:off x="5174361" y="570384"/>
            <a:ext cx="157947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Total Child Locations</a:t>
            </a:r>
          </a:p>
        </p:txBody>
      </p:sp>
      <p:sp>
        <p:nvSpPr>
          <p:cNvPr id="96" name="Content"/>
          <p:cNvSpPr txBox="1"/>
          <p:nvPr>
            <p:custDataLst>
              <p:custData r:id="rId21"/>
            </p:custDataLst>
          </p:nvPr>
        </p:nvSpPr>
        <p:spPr>
          <a:xfrm>
            <a:off x="6827147"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p>
        </p:txBody>
      </p:sp>
      <p:sp>
        <p:nvSpPr>
          <p:cNvPr id="97" name="Content"/>
          <p:cNvSpPr txBox="1"/>
          <p:nvPr>
            <p:custDataLst>
              <p:custData r:id="rId22"/>
            </p:custDataLst>
          </p:nvPr>
        </p:nvSpPr>
        <p:spPr>
          <a:xfrm>
            <a:off x="3209036" y="1103784"/>
            <a:ext cx="153189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 Population</a:t>
            </a:r>
          </a:p>
        </p:txBody>
      </p:sp>
      <p:sp>
        <p:nvSpPr>
          <p:cNvPr id="98" name="Content"/>
          <p:cNvSpPr txBox="1"/>
          <p:nvPr>
            <p:custDataLst>
              <p:custData r:id="rId23"/>
            </p:custDataLst>
          </p:nvPr>
        </p:nvSpPr>
        <p:spPr>
          <a:xfrm>
            <a:off x="4991798" y="1133947"/>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5000</a:t>
            </a:r>
          </a:p>
        </p:txBody>
      </p:sp>
      <p:sp>
        <p:nvSpPr>
          <p:cNvPr id="99" name="Content"/>
          <p:cNvSpPr/>
          <p:nvPr>
            <p:custDataLst>
              <p:custData r:id="rId24"/>
            </p:custDataLst>
          </p:nvPr>
        </p:nvSpPr>
        <p:spPr>
          <a:xfrm>
            <a:off x="5844131" y="1528261"/>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maximum</a:t>
            </a:r>
            <a:endParaRPr lang="en-US" sz="1200" dirty="0">
              <a:solidFill>
                <a:schemeClr val="bg1">
                  <a:lumMod val="85000"/>
                </a:schemeClr>
              </a:solidFill>
              <a:latin typeface="Segoe UI" pitchFamily="34" charset="0"/>
              <a:cs typeface="Segoe UI" pitchFamily="34" charset="0"/>
            </a:endParaRPr>
          </a:p>
        </p:txBody>
      </p:sp>
      <p:sp>
        <p:nvSpPr>
          <p:cNvPr id="100" name="Content"/>
          <p:cNvSpPr txBox="1"/>
          <p:nvPr>
            <p:custDataLst>
              <p:custData r:id="rId25"/>
            </p:custDataLst>
          </p:nvPr>
        </p:nvSpPr>
        <p:spPr>
          <a:xfrm>
            <a:off x="3244869" y="1496982"/>
            <a:ext cx="125592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Maximum value</a:t>
            </a:r>
          </a:p>
        </p:txBody>
      </p:sp>
      <p:sp>
        <p:nvSpPr>
          <p:cNvPr id="101" name="Content"/>
          <p:cNvSpPr txBox="1"/>
          <p:nvPr>
            <p:custDataLst>
              <p:custData r:id="rId26"/>
            </p:custDataLst>
          </p:nvPr>
        </p:nvSpPr>
        <p:spPr>
          <a:xfrm>
            <a:off x="5027631" y="1527145"/>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3500</a:t>
            </a:r>
          </a:p>
        </p:txBody>
      </p:sp>
      <p:sp>
        <p:nvSpPr>
          <p:cNvPr id="102" name="Content"/>
          <p:cNvSpPr/>
          <p:nvPr>
            <p:custDataLst>
              <p:custData r:id="rId27"/>
            </p:custDataLst>
          </p:nvPr>
        </p:nvSpPr>
        <p:spPr>
          <a:xfrm>
            <a:off x="5835147" y="1892485"/>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average</a:t>
            </a:r>
            <a:endParaRPr lang="en-US" sz="1200" dirty="0">
              <a:solidFill>
                <a:schemeClr val="bg1">
                  <a:lumMod val="85000"/>
                </a:schemeClr>
              </a:solidFill>
              <a:latin typeface="Segoe UI" pitchFamily="34" charset="0"/>
              <a:cs typeface="Segoe UI" pitchFamily="34" charset="0"/>
            </a:endParaRPr>
          </a:p>
        </p:txBody>
      </p:sp>
      <p:sp>
        <p:nvSpPr>
          <p:cNvPr id="103" name="Content"/>
          <p:cNvSpPr txBox="1"/>
          <p:nvPr>
            <p:custDataLst>
              <p:custData r:id="rId28"/>
            </p:custDataLst>
          </p:nvPr>
        </p:nvSpPr>
        <p:spPr>
          <a:xfrm>
            <a:off x="3235885" y="1861206"/>
            <a:ext cx="1131592"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Average value</a:t>
            </a:r>
          </a:p>
        </p:txBody>
      </p:sp>
      <p:sp>
        <p:nvSpPr>
          <p:cNvPr id="104" name="Content"/>
          <p:cNvSpPr txBox="1"/>
          <p:nvPr>
            <p:custDataLst>
              <p:custData r:id="rId29"/>
            </p:custDataLst>
          </p:nvPr>
        </p:nvSpPr>
        <p:spPr>
          <a:xfrm>
            <a:off x="5018647" y="1891369"/>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2200</a:t>
            </a:r>
          </a:p>
        </p:txBody>
      </p:sp>
      <p:sp>
        <p:nvSpPr>
          <p:cNvPr id="105" name="Content"/>
          <p:cNvSpPr/>
          <p:nvPr>
            <p:custDataLst>
              <p:custData r:id="rId30"/>
            </p:custDataLst>
          </p:nvPr>
        </p:nvSpPr>
        <p:spPr>
          <a:xfrm>
            <a:off x="5835147" y="231658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sum</a:t>
            </a:r>
            <a:endParaRPr lang="en-US" sz="1200" dirty="0">
              <a:solidFill>
                <a:schemeClr val="bg1">
                  <a:lumMod val="85000"/>
                </a:schemeClr>
              </a:solidFill>
              <a:latin typeface="Segoe UI" pitchFamily="34" charset="0"/>
              <a:cs typeface="Segoe UI" pitchFamily="34" charset="0"/>
            </a:endParaRPr>
          </a:p>
        </p:txBody>
      </p:sp>
      <p:sp>
        <p:nvSpPr>
          <p:cNvPr id="106" name="Content"/>
          <p:cNvSpPr txBox="1"/>
          <p:nvPr>
            <p:custDataLst>
              <p:custData r:id="rId31"/>
            </p:custDataLst>
          </p:nvPr>
        </p:nvSpPr>
        <p:spPr>
          <a:xfrm>
            <a:off x="3235885" y="2285304"/>
            <a:ext cx="89498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Sum Value</a:t>
            </a:r>
          </a:p>
        </p:txBody>
      </p:sp>
      <p:sp>
        <p:nvSpPr>
          <p:cNvPr id="107" name="Content"/>
          <p:cNvSpPr txBox="1"/>
          <p:nvPr>
            <p:custDataLst>
              <p:custData r:id="rId32"/>
            </p:custDataLst>
          </p:nvPr>
        </p:nvSpPr>
        <p:spPr>
          <a:xfrm>
            <a:off x="5018647" y="2315467"/>
            <a:ext cx="60144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20800</a:t>
            </a:r>
          </a:p>
        </p:txBody>
      </p:sp>
      <p:sp>
        <p:nvSpPr>
          <p:cNvPr id="108" name="MouseClick"/>
          <p:cNvSpPr/>
          <p:nvPr>
            <p:custDataLst>
              <p:custData r:id="rId33"/>
            </p:custDataLst>
          </p:nvPr>
        </p:nvSpPr>
        <p:spPr>
          <a:xfrm rot="20359169">
            <a:off x="292871" y="27269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09" name="MouseClick"/>
          <p:cNvSpPr/>
          <p:nvPr>
            <p:custDataLst>
              <p:custData r:id="rId34"/>
            </p:custDataLst>
          </p:nvPr>
        </p:nvSpPr>
        <p:spPr>
          <a:xfrm rot="20359169">
            <a:off x="3543876" y="2739771"/>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10" name="CheckBoxUnchecked"/>
          <p:cNvGrpSpPr/>
          <p:nvPr>
            <p:custDataLst>
              <p:custData r:id="rId35"/>
            </p:custDataLst>
          </p:nvPr>
        </p:nvGrpSpPr>
        <p:grpSpPr>
          <a:xfrm>
            <a:off x="3318166" y="2719859"/>
            <a:ext cx="794965" cy="230832"/>
            <a:chOff x="5179844" y="2087449"/>
            <a:chExt cx="745042" cy="216403"/>
          </a:xfrm>
        </p:grpSpPr>
        <p:sp>
          <p:nvSpPr>
            <p:cNvPr id="111" name="Content"/>
            <p:cNvSpPr txBox="1">
              <a:spLocks/>
            </p:cNvSpPr>
            <p:nvPr/>
          </p:nvSpPr>
          <p:spPr>
            <a:xfrm>
              <a:off x="5179848" y="2087449"/>
              <a:ext cx="745038"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Override</a:t>
              </a:r>
            </a:p>
          </p:txBody>
        </p:sp>
        <p:sp>
          <p:nvSpPr>
            <p:cNvPr id="112" name="CheckBox"/>
            <p:cNvSpPr>
              <a:spLocks/>
            </p:cNvSpPr>
            <p:nvPr/>
          </p:nvSpPr>
          <p:spPr>
            <a:xfrm>
              <a:off x="5179844"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88" name="MouseClick"/>
          <p:cNvSpPr/>
          <p:nvPr>
            <p:custDataLst>
              <p:custData r:id="rId36"/>
            </p:custDataLst>
          </p:nvPr>
        </p:nvSpPr>
        <p:spPr>
          <a:xfrm rot="20359169">
            <a:off x="292871" y="27269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156882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3.7037E-7 C 0.03125 0.00116 0.06389 -0.00231 0.09496 0.00486 C 0.11857 0.01042 0.13802 0.02639 0.15937 0.03727 C 0.24392 0.07986 0.27969 0.14097 0.32795 0.21782 C 0.34236 0.2662 0.35069 0.3125 0.35069 0.36319 " pathEditMode="relative" rAng="0" ptsTypes="AAAAA">
                                      <p:cBhvr>
                                        <p:cTn id="6" dur="2000" fill="hold"/>
                                        <p:tgtEl>
                                          <p:spTgt spid="108"/>
                                        </p:tgtEl>
                                        <p:attrNameLst>
                                          <p:attrName>ppt_x</p:attrName>
                                          <p:attrName>ppt_y</p:attrName>
                                        </p:attrNameLst>
                                      </p:cBhvr>
                                      <p:rCtr x="17535" y="18148"/>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108"/>
                                        </p:tgtEl>
                                        <p:attrNameLst>
                                          <p:attrName>ppt_w</p:attrName>
                                        </p:attrNameLst>
                                      </p:cBhvr>
                                      <p:tavLst>
                                        <p:tav tm="0">
                                          <p:val>
                                            <p:strVal val="ppt_w"/>
                                          </p:val>
                                        </p:tav>
                                        <p:tav tm="100000">
                                          <p:val>
                                            <p:fltVal val="0"/>
                                          </p:val>
                                        </p:tav>
                                      </p:tavLst>
                                    </p:anim>
                                    <p:anim calcmode="lin" valueType="num">
                                      <p:cBhvr>
                                        <p:cTn id="10" dur="100"/>
                                        <p:tgtEl>
                                          <p:spTgt spid="108"/>
                                        </p:tgtEl>
                                        <p:attrNameLst>
                                          <p:attrName>ppt_h</p:attrName>
                                        </p:attrNameLst>
                                      </p:cBhvr>
                                      <p:tavLst>
                                        <p:tav tm="0">
                                          <p:val>
                                            <p:strVal val="ppt_h"/>
                                          </p:val>
                                        </p:tav>
                                        <p:tav tm="100000">
                                          <p:val>
                                            <p:fltVal val="0"/>
                                          </p:val>
                                        </p:tav>
                                      </p:tavLst>
                                    </p:anim>
                                    <p:set>
                                      <p:cBhvr>
                                        <p:cTn id="11" dur="1" fill="hold">
                                          <p:stCondLst>
                                            <p:cond delay="99"/>
                                          </p:stCondLst>
                                        </p:cTn>
                                        <p:tgtEl>
                                          <p:spTgt spid="108"/>
                                        </p:tgtEl>
                                        <p:attrNameLst>
                                          <p:attrName>style.visibility</p:attrName>
                                        </p:attrNameLst>
                                      </p:cBhvr>
                                      <p:to>
                                        <p:strVal val="hidden"/>
                                      </p:to>
                                    </p:set>
                                  </p:childTnLst>
                                </p:cTn>
                              </p:par>
                            </p:childTnLst>
                          </p:cTn>
                        </p:par>
                        <p:par>
                          <p:cTn id="12" fill="hold">
                            <p:stCondLst>
                              <p:cond delay="2100"/>
                            </p:stCondLst>
                            <p:childTnLst>
                              <p:par>
                                <p:cTn id="13" presetID="23" presetClass="exit" presetSubtype="32" fill="remove" grpId="0" nodeType="afterEffect">
                                  <p:stCondLst>
                                    <p:cond delay="0"/>
                                  </p:stCondLst>
                                  <p:childTnLst>
                                    <p:anim calcmode="lin" valueType="num">
                                      <p:cBhvr>
                                        <p:cTn id="14" dur="100"/>
                                        <p:tgtEl>
                                          <p:spTgt spid="109"/>
                                        </p:tgtEl>
                                        <p:attrNameLst>
                                          <p:attrName>ppt_w</p:attrName>
                                        </p:attrNameLst>
                                      </p:cBhvr>
                                      <p:tavLst>
                                        <p:tav tm="0">
                                          <p:val>
                                            <p:strVal val="ppt_w"/>
                                          </p:val>
                                        </p:tav>
                                        <p:tav tm="100000">
                                          <p:val>
                                            <p:fltVal val="0"/>
                                          </p:val>
                                        </p:tav>
                                      </p:tavLst>
                                    </p:anim>
                                    <p:anim calcmode="lin" valueType="num">
                                      <p:cBhvr>
                                        <p:cTn id="15" dur="100"/>
                                        <p:tgtEl>
                                          <p:spTgt spid="109"/>
                                        </p:tgtEl>
                                        <p:attrNameLst>
                                          <p:attrName>ppt_h</p:attrName>
                                        </p:attrNameLst>
                                      </p:cBhvr>
                                      <p:tavLst>
                                        <p:tav tm="0">
                                          <p:val>
                                            <p:strVal val="ppt_h"/>
                                          </p:val>
                                        </p:tav>
                                        <p:tav tm="100000">
                                          <p:val>
                                            <p:fltVal val="0"/>
                                          </p:val>
                                        </p:tav>
                                      </p:tavLst>
                                    </p:anim>
                                    <p:set>
                                      <p:cBhvr>
                                        <p:cTn id="16" dur="1" fill="hold">
                                          <p:stCondLst>
                                            <p:cond delay="99"/>
                                          </p:stCondLst>
                                        </p:cTn>
                                        <p:tgtEl>
                                          <p:spTgt spid="10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0.35069 0.36319 C 0.33993 0.36134 0.32882 0.36505 0.31823 0.35741 C 0.31041 0.35162 0.30382 0.33495 0.2967 0.32361 C 0.26805 0.27894 0.2559 0.21505 0.23958 0.13472 C 0.23472 0.08403 0.23212 0.03565 0.23212 -0.0169 " pathEditMode="relative" rAng="0" ptsTypes="AAAAA">
                                      <p:cBhvr>
                                        <p:cTn id="20" dur="2000" fill="hold"/>
                                        <p:tgtEl>
                                          <p:spTgt spid="88"/>
                                        </p:tgtEl>
                                        <p:attrNameLst>
                                          <p:attrName>ppt_x</p:attrName>
                                          <p:attrName>ppt_y</p:attrName>
                                        </p:attrNameLst>
                                      </p:cBhvr>
                                      <p:rCtr x="-5937" y="-19005"/>
                                    </p:animMotion>
                                  </p:childTnLst>
                                </p:cTn>
                              </p:par>
                            </p:childTnLst>
                          </p:cTn>
                        </p:par>
                        <p:par>
                          <p:cTn id="21" fill="hold">
                            <p:stCondLst>
                              <p:cond delay="2000"/>
                            </p:stCondLst>
                            <p:childTnLst>
                              <p:par>
                                <p:cTn id="22" presetID="23" presetClass="exit" presetSubtype="32" fill="remove" grpId="1" nodeType="afterEffect">
                                  <p:stCondLst>
                                    <p:cond delay="0"/>
                                  </p:stCondLst>
                                  <p:childTnLst>
                                    <p:anim calcmode="lin" valueType="num">
                                      <p:cBhvr>
                                        <p:cTn id="23" dur="100"/>
                                        <p:tgtEl>
                                          <p:spTgt spid="88"/>
                                        </p:tgtEl>
                                        <p:attrNameLst>
                                          <p:attrName>ppt_w</p:attrName>
                                        </p:attrNameLst>
                                      </p:cBhvr>
                                      <p:tavLst>
                                        <p:tav tm="0">
                                          <p:val>
                                            <p:strVal val="ppt_w"/>
                                          </p:val>
                                        </p:tav>
                                        <p:tav tm="100000">
                                          <p:val>
                                            <p:fltVal val="0"/>
                                          </p:val>
                                        </p:tav>
                                      </p:tavLst>
                                    </p:anim>
                                    <p:anim calcmode="lin" valueType="num">
                                      <p:cBhvr>
                                        <p:cTn id="24" dur="100"/>
                                        <p:tgtEl>
                                          <p:spTgt spid="88"/>
                                        </p:tgtEl>
                                        <p:attrNameLst>
                                          <p:attrName>ppt_h</p:attrName>
                                        </p:attrNameLst>
                                      </p:cBhvr>
                                      <p:tavLst>
                                        <p:tav tm="0">
                                          <p:val>
                                            <p:strVal val="ppt_h"/>
                                          </p:val>
                                        </p:tav>
                                        <p:tav tm="100000">
                                          <p:val>
                                            <p:fltVal val="0"/>
                                          </p:val>
                                        </p:tav>
                                      </p:tavLst>
                                    </p:anim>
                                    <p:set>
                                      <p:cBhvr>
                                        <p:cTn id="25" dur="1" fill="hold">
                                          <p:stCondLst>
                                            <p:cond delay="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109" grpId="0" animBg="1"/>
      <p:bldP spid="88" grpId="0" animBg="1"/>
      <p:bldP spid="8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8"/>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7"/>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6"/>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5"/>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solidFill>
                      <a:schemeClr val="bg1">
                        <a:lumMod val="65000"/>
                      </a:schemeClr>
                    </a:solidFill>
                    <a:latin typeface="Segoe UI" pitchFamily="34" charset="0"/>
                    <a:ea typeface="Segoe UI" pitchFamily="34" charset="0"/>
                    <a:cs typeface="Segoe UI" pitchFamily="34" charset="0"/>
                  </a:rPr>
                  <a:t>Indicator Values</a:t>
                </a:r>
                <a:endParaRPr lang="en-US" sz="1200" dirty="0">
                  <a:solidFill>
                    <a:schemeClr val="bg1">
                      <a:lumMod val="65000"/>
                    </a:schemeClr>
                  </a:solidFill>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90" name="ActiveTab"/>
          <p:cNvSpPr>
            <a:spLocks/>
          </p:cNvSpPr>
          <p:nvPr/>
        </p:nvSpPr>
        <p:spPr>
          <a:xfrm>
            <a:off x="-2839442" y="768960"/>
            <a:ext cx="0" cy="20116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txBox="1">
            <a:spLocks/>
          </p:cNvSpPr>
          <p:nvPr/>
        </p:nvSpPr>
        <p:spPr>
          <a:xfrm>
            <a:off x="1536708" y="-4644"/>
            <a:ext cx="2201893" cy="284941"/>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Individual Location Details</a:t>
            </a:r>
            <a:endParaRPr lang="en-US" sz="1200" dirty="0">
              <a:latin typeface="Segoe UI" pitchFamily="34" charset="0"/>
              <a:ea typeface="Segoe UI" pitchFamily="34" charset="0"/>
              <a:cs typeface="Segoe UI" pitchFamily="34" charset="0"/>
            </a:endParaRPr>
          </a:p>
        </p:txBody>
      </p:sp>
      <p:graphicFrame>
        <p:nvGraphicFramePr>
          <p:cNvPr id="88" name="Table"/>
          <p:cNvGraphicFramePr>
            <a:graphicFrameLocks noGrp="1"/>
          </p:cNvGraphicFramePr>
          <p:nvPr>
            <p:custDataLst>
              <p:custData r:id="rId2"/>
            </p:custDataLst>
            <p:extLst/>
          </p:nvPr>
        </p:nvGraphicFramePr>
        <p:xfrm>
          <a:off x="173038" y="526795"/>
          <a:ext cx="8634284" cy="4706880"/>
        </p:xfrm>
        <a:graphic>
          <a:graphicData uri="http://schemas.openxmlformats.org/drawingml/2006/table">
            <a:tbl>
              <a:tblPr firstRow="1" bandRow="1">
                <a:tableStyleId>{8EC20E35-A176-4012-BC5E-935CFFF8708E}</a:tableStyleId>
              </a:tblPr>
              <a:tblGrid>
                <a:gridCol w="1057761"/>
                <a:gridCol w="1057761"/>
                <a:gridCol w="1080310"/>
                <a:gridCol w="1080310"/>
                <a:gridCol w="1022913"/>
                <a:gridCol w="1157307"/>
                <a:gridCol w="1021764"/>
                <a:gridCol w="1156158"/>
              </a:tblGrid>
              <a:tr h="192025">
                <a:tc>
                  <a:txBody>
                    <a:bodyPr/>
                    <a:lstStyle/>
                    <a:p>
                      <a:r>
                        <a:rPr lang="en-US" sz="1100" dirty="0" smtClean="0">
                          <a:solidFill>
                            <a:srgbClr val="000000"/>
                          </a:solidFill>
                        </a:rPr>
                        <a:t>Edit</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Location</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Gender</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Age Band</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Institution</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Community</a:t>
                      </a:r>
                      <a:r>
                        <a:rPr lang="en-US" sz="1100" baseline="0" dirty="0" smtClean="0">
                          <a:solidFill>
                            <a:srgbClr val="000000"/>
                          </a:solidFill>
                        </a:rPr>
                        <a:t> Type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Actual</a:t>
                      </a:r>
                      <a:r>
                        <a:rPr lang="en-US" sz="1100" baseline="0" dirty="0" smtClean="0">
                          <a:solidFill>
                            <a:srgbClr val="000000"/>
                          </a:solidFill>
                        </a:rPr>
                        <a:t> Value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Actual</a:t>
                      </a:r>
                      <a:r>
                        <a:rPr lang="en-US" sz="1100" baseline="0" dirty="0" smtClean="0">
                          <a:solidFill>
                            <a:srgbClr val="000000"/>
                          </a:solidFill>
                        </a:rPr>
                        <a:t> </a:t>
                      </a:r>
                      <a:r>
                        <a:rPr lang="en-US" sz="1100" baseline="0" dirty="0" err="1" smtClean="0">
                          <a:solidFill>
                            <a:srgbClr val="000000"/>
                          </a:solidFill>
                        </a:rPr>
                        <a:t>Lable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r>
              <a:tr h="8264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err="1" smtClean="0">
                          <a:solidFill>
                            <a:srgbClr val="000000"/>
                          </a:solidFill>
                        </a:rPr>
                        <a:t>Hargeisha</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Female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10- 25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r>
              <a:tr h="8847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err="1" smtClean="0">
                          <a:solidFill>
                            <a:srgbClr val="000000"/>
                          </a:solidFill>
                        </a:rPr>
                        <a:t>Hargeisha</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Male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10- 25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74329">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52538">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30747">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74329">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52538">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30747">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r>
            </a:tbl>
          </a:graphicData>
        </a:graphic>
      </p:graphicFrame>
      <p:sp>
        <p:nvSpPr>
          <p:cNvPr id="89" name="Content"/>
          <p:cNvSpPr/>
          <p:nvPr>
            <p:custDataLst>
              <p:custData r:id="rId3"/>
            </p:custDataLst>
          </p:nvPr>
        </p:nvSpPr>
        <p:spPr>
          <a:xfrm>
            <a:off x="319118" y="744773"/>
            <a:ext cx="744135" cy="14137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Edit</a:t>
            </a:r>
            <a:endParaRPr lang="en-US" sz="1200" dirty="0">
              <a:solidFill>
                <a:srgbClr val="000000"/>
              </a:solidFill>
              <a:latin typeface="Segoe UI" pitchFamily="34" charset="0"/>
              <a:cs typeface="Segoe UI" pitchFamily="34" charset="0"/>
            </a:endParaRPr>
          </a:p>
        </p:txBody>
      </p:sp>
      <p:sp>
        <p:nvSpPr>
          <p:cNvPr id="113" name="Content"/>
          <p:cNvSpPr/>
          <p:nvPr>
            <p:custDataLst>
              <p:custData r:id="rId4"/>
            </p:custDataLst>
          </p:nvPr>
        </p:nvSpPr>
        <p:spPr>
          <a:xfrm>
            <a:off x="319117" y="930731"/>
            <a:ext cx="744135" cy="14137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Edit</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2717601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46.xml.rels><?xml version="1.0" encoding="UTF-8" standalone="yes"?>
<Relationships xmlns="http://schemas.openxmlformats.org/package/2006/relationships"><Relationship Id="rId1" Type="http://schemas.openxmlformats.org/officeDocument/2006/relationships/customXmlProps" Target="itemProps146.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0.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00.xml><?xml version="1.0" encoding="utf-8"?>
<Control xmlns="http://schemas.microsoft.com/VisualStudio/2011/storyboarding/control">
  <Id Name="System.Storyboarding.Common.DropdownBox" Revision="1" Stencil="System.Storyboarding.Common" StencilVersion="0.1"/>
</Control>
</file>

<file path=customXml/item101.xml><?xml version="1.0" encoding="utf-8"?>
<Control xmlns="http://schemas.microsoft.com/VisualStudio/2011/storyboarding/control">
  <Id Name="System.Storyboarding.Common.SearchBox" Revision="1" Stencil="System.Storyboarding.Common" StencilVersion="0.1"/>
</Control>
</file>

<file path=customXml/item102.xml><?xml version="1.0" encoding="utf-8"?>
<Control xmlns="http://schemas.microsoft.com/VisualStudio/2011/storyboarding/control">
  <Id Name="System.Storyboarding.Common.DropdownBox" Revision="1" Stencil="System.Storyboarding.Common" StencilVersion="0.1"/>
</Control>
</file>

<file path=customXml/item103.xml><?xml version="1.0" encoding="utf-8"?>
<Control xmlns="http://schemas.microsoft.com/VisualStudio/2011/storyboarding/control">
  <Id Name="System.Storyboarding.Common.SearchBox" Revision="1" Stencil="System.Storyboarding.Common" StencilVersion="0.1"/>
</Control>
</file>

<file path=customXml/item104.xml><?xml version="1.0" encoding="utf-8"?>
<Control xmlns="http://schemas.microsoft.com/VisualStudio/2011/storyboarding/control">
  <Id Name="System.Storyboarding.Common.DropdownBox" Revision="1" Stencil="System.Storyboarding.Common" StencilVersion="0.1"/>
</Control>
</file>

<file path=customXml/item105.xml><?xml version="1.0" encoding="utf-8"?>
<Control xmlns="http://schemas.microsoft.com/VisualStudio/2011/storyboarding/control">
  <Id Name="System.Storyboarding.Common.SearchBox" Revision="1" Stencil="System.Storyboarding.Common" StencilVersion="0.1"/>
</Control>
</file>

<file path=customXml/item106.xml><?xml version="1.0" encoding="utf-8"?>
<Control xmlns="http://schemas.microsoft.com/VisualStudio/2011/storyboarding/control">
  <Id Name="System.Storyboarding.Common.DropdownBox" Revision="1" Stencil="System.Storyboarding.Common" StencilVersion="0.1"/>
</Control>
</file>

<file path=customXml/item107.xml><?xml version="1.0" encoding="utf-8"?>
<Control xmlns="http://schemas.microsoft.com/VisualStudio/2011/storyboarding/control">
  <Id Name="System.Storyboarding.Common.SearchBox" Revision="1" Stencil="System.Storyboarding.Common" StencilVersion="0.1"/>
</Control>
</file>

<file path=customXml/item108.xml><?xml version="1.0" encoding="utf-8"?>
<Control xmlns="http://schemas.microsoft.com/VisualStudio/2011/storyboarding/control">
  <Id Name="b5742593-4330-4997-98c6-02e7437a7975" Revision="1" Stencil="System.MyShapes" StencilVersion="1.0"/>
</Control>
</file>

<file path=customXml/item109.xml><?xml version="1.0" encoding="utf-8"?>
<Control xmlns="http://schemas.microsoft.com/VisualStudio/2011/storyboarding/control">
  <Id Name="System.Storyboarding.Common.TabGroupVertical" Revision="1" Stencil="System.Storyboarding.Common" StencilVersion="0.1"/>
</Control>
</file>

<file path=customXml/item11.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10.xml><?xml version="1.0" encoding="utf-8"?>
<Control xmlns="http://schemas.microsoft.com/VisualStudio/2011/storyboarding/control">
  <Id Name="System.Storyboarding.Common.Button" Revision="1" Stencil="System.Storyboarding.Common" StencilVersion="0.1"/>
</Control>
</file>

<file path=customXml/item111.xml><?xml version="1.0" encoding="utf-8"?>
<Control xmlns="http://schemas.microsoft.com/VisualStudio/2011/storyboarding/control">
  <Id Name="System.Storyboarding.Common.Text" Revision="1" Stencil="System.Storyboarding.Common" StencilVersion="0.1"/>
</Control>
</file>

<file path=customXml/item112.xml><?xml version="1.0" encoding="utf-8"?>
<Control xmlns="http://schemas.microsoft.com/VisualStudio/2011/storyboarding/control">
  <Id Name="System.Storyboarding.Common.Text" Revision="1" Stencil="System.Storyboarding.Common" StencilVersion="0.1"/>
</Control>
</file>

<file path=customXml/item113.xml><?xml version="1.0" encoding="utf-8"?>
<Control xmlns="http://schemas.microsoft.com/VisualStudio/2011/storyboarding/control">
  <Id Name="System.Storyboarding.Common.Text" Revision="1" Stencil="System.Storyboarding.Common" StencilVersion="0.1"/>
</Control>
</file>

<file path=customXml/item114.xml><?xml version="1.0" encoding="utf-8"?>
<Control xmlns="http://schemas.microsoft.com/VisualStudio/2011/storyboarding/control">
  <Id Name="System.Storyboarding.Common.Text" Revision="1" Stencil="System.Storyboarding.Common" StencilVersion="0.1"/>
</Control>
</file>

<file path=customXml/item115.xml><?xml version="1.0" encoding="utf-8"?>
<Control xmlns="http://schemas.microsoft.com/VisualStudio/2011/storyboarding/control">
  <Id Name="System.Storyboarding.Common.Text" Revision="1" Stencil="System.Storyboarding.Common" StencilVersion="0.1"/>
</Control>
</file>

<file path=customXml/item116.xml><?xml version="1.0" encoding="utf-8"?>
<Control xmlns="http://schemas.microsoft.com/VisualStudio/2011/storyboarding/control">
  <Id Name="System.Storyboarding.Common.Text" Revision="1" Stencil="System.Storyboarding.Common" StencilVersion="0.1"/>
</Control>
</file>

<file path=customXml/item117.xml><?xml version="1.0" encoding="utf-8"?>
<Control xmlns="http://schemas.microsoft.com/VisualStudio/2011/storyboarding/control">
  <Id Name="System.Storyboarding.Common.Button" Revision="1" Stencil="System.Storyboarding.Common" StencilVersion="0.1"/>
</Control>
</file>

<file path=customXml/item118.xml><?xml version="1.0" encoding="utf-8"?>
<Control xmlns="http://schemas.microsoft.com/VisualStudio/2011/storyboarding/control">
  <Id Name="System.Storyboarding.Common.Text" Revision="1" Stencil="System.Storyboarding.Common" StencilVersion="0.1"/>
</Control>
</file>

<file path=customXml/item119.xml><?xml version="1.0" encoding="utf-8"?>
<Control xmlns="http://schemas.microsoft.com/VisualStudio/2011/storyboarding/control">
  <Id Name="System.Storyboarding.Common.Text" Revision="1" Stencil="System.Storyboarding.Common" StencilVersion="0.1"/>
</Control>
</file>

<file path=customXml/item12.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20.xml><?xml version="1.0" encoding="utf-8"?>
<Control xmlns="http://schemas.microsoft.com/VisualStudio/2011/storyboarding/control">
  <Id Name="System.Storyboarding.Common.Button" Revision="1" Stencil="System.Storyboarding.Common" StencilVersion="0.1"/>
</Control>
</file>

<file path=customXml/item121.xml><?xml version="1.0" encoding="utf-8"?>
<Control xmlns="http://schemas.microsoft.com/VisualStudio/2011/storyboarding/control">
  <Id Name="System.Storyboarding.Common.Text" Revision="1" Stencil="System.Storyboarding.Common" StencilVersion="0.1"/>
</Control>
</file>

<file path=customXml/item122.xml><?xml version="1.0" encoding="utf-8"?>
<Control xmlns="http://schemas.microsoft.com/VisualStudio/2011/storyboarding/control">
  <Id Name="System.Storyboarding.Common.Text" Revision="1" Stencil="System.Storyboarding.Common" StencilVersion="0.1"/>
</Control>
</file>

<file path=customXml/item123.xml><?xml version="1.0" encoding="utf-8"?>
<Control xmlns="http://schemas.microsoft.com/VisualStudio/2011/storyboarding/control">
  <Id Name="System.Storyboarding.Common.Button" Revision="1" Stencil="System.Storyboarding.Common" StencilVersion="0.1"/>
</Control>
</file>

<file path=customXml/item124.xml><?xml version="1.0" encoding="utf-8"?>
<Control xmlns="http://schemas.microsoft.com/VisualStudio/2011/storyboarding/control">
  <Id Name="System.Storyboarding.Common.Text" Revision="1" Stencil="System.Storyboarding.Common" StencilVersion="0.1"/>
</Control>
</file>

<file path=customXml/item125.xml><?xml version="1.0" encoding="utf-8"?>
<Control xmlns="http://schemas.microsoft.com/VisualStudio/2011/storyboarding/control">
  <Id Name="System.Storyboarding.Common.Text" Revision="1" Stencil="System.Storyboarding.Common" StencilVersion="0.1"/>
</Control>
</file>

<file path=customXml/item126.xml><?xml version="1.0" encoding="utf-8"?>
<Control xmlns="http://schemas.microsoft.com/VisualStudio/2011/storyboarding/control">
  <Id Name="System.Storyboarding.Common.MouseClick" Revision="1" Stencil="System.Storyboarding.Common" StencilVersion="0.1"/>
</Control>
</file>

<file path=customXml/item127.xml><?xml version="1.0" encoding="utf-8"?>
<Control xmlns="http://schemas.microsoft.com/VisualStudio/2011/storyboarding/control">
  <Id Name="System.Storyboarding.Common.MouseClick" Revision="1" Stencil="System.Storyboarding.Common" StencilVersion="0.1"/>
</Control>
</file>

<file path=customXml/item128.xml><?xml version="1.0" encoding="utf-8"?>
<Control xmlns="http://schemas.microsoft.com/VisualStudio/2011/storyboarding/control">
  <Id Name="System.Storyboarding.Common.CheckBoxUnchecked" Revision="1" Stencil="System.Storyboarding.Common" StencilVersion="0.1"/>
</Control>
</file>

<file path=customXml/item129.xml><?xml version="1.0" encoding="utf-8"?>
<Control xmlns="http://schemas.microsoft.com/VisualStudio/2011/storyboarding/control">
  <Id Name="System.Storyboarding.Common.MouseClick" Revision="1" Stencil="System.Storyboarding.Common" StencilVersion="0.1"/>
</Control>
</file>

<file path=customXml/item13.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30.xml><?xml version="1.0" encoding="utf-8"?>
<Control xmlns="http://schemas.microsoft.com/VisualStudio/2011/storyboarding/control">
  <Id Name="System.Storyboarding.WindowsPhoneIcons.BaseCircle" Revision="1" Stencil="System.Storyboarding.WindowsPhoneIcons" StencilVersion="0.1"/>
</Control>
</file>

<file path=customXml/item131.xml><?xml version="1.0" encoding="utf-8"?>
<Control xmlns="http://schemas.microsoft.com/VisualStudio/2011/storyboarding/control">
  <Id Name="System.Storyboarding.WindowsPhoneIcons.BaseCircle" Revision="1" Stencil="System.Storyboarding.WindowsPhoneIcons" StencilVersion="0.1"/>
</Control>
</file>

<file path=customXml/item132.xml><?xml version="1.0" encoding="utf-8"?>
<Control xmlns="http://schemas.microsoft.com/VisualStudio/2011/storyboarding/control">
  <Id Name="System.Storyboarding.WindowsPhoneIcons.Save" Revision="1" Stencil="System.Storyboarding.WindowsPhoneIcons" StencilVersion="0.1"/>
</Control>
</file>

<file path=customXml/item133.xml><?xml version="1.0" encoding="utf-8"?>
<Control xmlns="http://schemas.microsoft.com/VisualStudio/2011/storyboarding/control">
  <Id Name="System.Storyboarding.WindowsPhoneIcons.Cancel" Revision="1" Stencil="System.Storyboarding.WindowsPhoneIcons" StencilVersion="0.1"/>
</Control>
</file>

<file path=customXml/item134.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35.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36.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37.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38.xml><?xml version="1.0" encoding="utf-8"?>
<Control xmlns="http://schemas.microsoft.com/VisualStudio/2011/storyboarding/control">
  <Id Name="System.Storyboarding.Common.TabGroup" Revision="1" Stencil="System.Storyboarding.Common" StencilVersion="0.1"/>
</Control>
</file>

<file path=customXml/item139.xml><?xml version="1.0" encoding="utf-8"?>
<Control xmlns="http://schemas.microsoft.com/VisualStudio/2011/storyboarding/control">
  <Id Name="System.Storyboarding.Common.DataGrid" Revision="1" Stencil="System.Storyboarding.Common" StencilVersion="0.1"/>
</Control>
</file>

<file path=customXml/item14.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40.xml><?xml version="1.0" encoding="utf-8"?>
<Control xmlns="http://schemas.microsoft.com/VisualStudio/2011/storyboarding/control">
  <Id Name="System.Storyboarding.Common.Button" Revision="1" Stencil="System.Storyboarding.Common" StencilVersion="0.1"/>
</Control>
</file>

<file path=customXml/item141.xml><?xml version="1.0" encoding="utf-8"?>
<Control xmlns="http://schemas.microsoft.com/VisualStudio/2011/storyboarding/control">
  <Id Name="System.Storyboarding.Common.Button" Revision="1" Stencil="System.Storyboarding.Common" StencilVersion="0.1"/>
</Control>
</file>

<file path=customXml/item142.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43.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44.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45.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46.xml><?xml version="1.0" encoding="utf-8"?>
<Control xmlns="http://schemas.microsoft.com/VisualStudio/2011/storyboarding/control">
  <Id Name="System.Storyboarding.Common.Text" Revision="1" Stencil="System.Storyboarding.Common" StencilVersion="0.1"/>
</Control>
</file>

<file path=customXml/item15.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6.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7.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8.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9.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0.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1.xml><?xml version="1.0" encoding="utf-8"?>
<Control xmlns="http://schemas.microsoft.com/VisualStudio/2011/storyboarding/control">
  <Id Name="System.Storyboarding.Common.TabGroup" Revision="1" Stencil="System.Storyboarding.Common" StencilVersion="0.1"/>
</Control>
</file>

<file path=customXml/item22.xml><?xml version="1.0" encoding="utf-8"?>
<Control xmlns="http://schemas.microsoft.com/VisualStudio/2011/storyboarding/control">
  <Id Name="System.Storyboarding.Common.Button" Revision="1" Stencil="System.Storyboarding.Common" StencilVersion="0.1"/>
</Control>
</file>

<file path=customXml/item23.xml><?xml version="1.0" encoding="utf-8"?>
<Control xmlns="http://schemas.microsoft.com/VisualStudio/2011/storyboarding/control">
  <Id Name="System.Storyboarding.Common.Button" Revision="1" Stencil="System.Storyboarding.Common" StencilVersion="0.1"/>
</Control>
</file>

<file path=customXml/item24.xml><?xml version="1.0" encoding="utf-8"?>
<Control xmlns="http://schemas.microsoft.com/VisualStudio/2011/storyboarding/control">
  <Id Name="System.Storyboarding.Common.MouseClick" Revision="1" Stencil="System.Storyboarding.Common" StencilVersion="0.1"/>
</Control>
</file>

<file path=customXml/item25.xml><?xml version="1.0" encoding="utf-8"?>
<Control xmlns="http://schemas.microsoft.com/VisualStudio/2011/storyboarding/control">
  <Id Name="System.Storyboarding.Common.TabGroup" Revision="1" Stencil="System.Storyboarding.Common" StencilVersion="0.1"/>
</Control>
</file>

<file path=customXml/item26.xml><?xml version="1.0" encoding="utf-8"?>
<Control xmlns="http://schemas.microsoft.com/VisualStudio/2011/storyboarding/control">
  <Id Name="System.Storyboarding.Common.TextInput" Revision="1" Stencil="System.Storyboarding.Common" StencilVersion="0.1"/>
</Control>
</file>

<file path=customXml/item27.xml><?xml version="1.0" encoding="utf-8"?>
<Control xmlns="http://schemas.microsoft.com/VisualStudio/2011/storyboarding/control">
  <Id Name="System.Storyboarding.Common.TextInput" Revision="1" Stencil="System.Storyboarding.Common" StencilVersion="0.1"/>
</Control>
</file>

<file path=customXml/item28.xml><?xml version="1.0" encoding="utf-8"?>
<Control xmlns="http://schemas.microsoft.com/VisualStudio/2011/storyboarding/control">
  <Id Name="System.Storyboarding.Common.TextInput" Revision="1" Stencil="System.Storyboarding.Common" StencilVersion="0.1"/>
</Control>
</file>

<file path=customXml/item29.xml><?xml version="1.0" encoding="utf-8"?>
<Control xmlns="http://schemas.microsoft.com/VisualStudio/2011/storyboarding/control">
  <Id Name="System.Storyboarding.Common.TextArea" Revision="1" Stencil="System.Storyboarding.Common" StencilVersion="0.1"/>
</Control>
</file>

<file path=customXml/item3.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30.xml><?xml version="1.0" encoding="utf-8"?>
<Control xmlns="http://schemas.microsoft.com/VisualStudio/2011/storyboarding/control">
  <Id Name="System.Storyboarding.Common.DropdownBox" Revision="1" Stencil="System.Storyboarding.Common" StencilVersion="0.1"/>
</Control>
</file>

<file path=customXml/item31.xml><?xml version="1.0" encoding="utf-8"?>
<Control xmlns="http://schemas.microsoft.com/VisualStudio/2011/storyboarding/control">
  <Id Name="System.Storyboarding.Common.DropdownBox" Revision="1" Stencil="System.Storyboarding.Common" StencilVersion="0.1"/>
</Control>
</file>

<file path=customXml/item32.xml><?xml version="1.0" encoding="utf-8"?>
<Control xmlns="http://schemas.microsoft.com/VisualStudio/2011/storyboarding/control">
  <Id Name="System.Storyboarding.Common.SearchBox" Revision="1" Stencil="System.Storyboarding.Common" StencilVersion="0.1"/>
</Control>
</file>

<file path=customXml/item33.xml><?xml version="1.0" encoding="utf-8"?>
<Control xmlns="http://schemas.microsoft.com/VisualStudio/2011/storyboarding/control">
  <Id Name="System.Storyboarding.Common.DropdownBox" Revision="1" Stencil="System.Storyboarding.Common" StencilVersion="0.1"/>
</Control>
</file>

<file path=customXml/item34.xml><?xml version="1.0" encoding="utf-8"?>
<Control xmlns="http://schemas.microsoft.com/VisualStudio/2011/storyboarding/control">
  <Id Name="System.Storyboarding.Common.SearchBox" Revision="1" Stencil="System.Storyboarding.Common" StencilVersion="0.1"/>
</Control>
</file>

<file path=customXml/item35.xml><?xml version="1.0" encoding="utf-8"?>
<Control xmlns="http://schemas.microsoft.com/VisualStudio/2011/storyboarding/control">
  <Id Name="System.Storyboarding.Common.DropdownBox" Revision="1" Stencil="System.Storyboarding.Common" StencilVersion="0.1"/>
</Control>
</file>

<file path=customXml/item36.xml><?xml version="1.0" encoding="utf-8"?>
<Control xmlns="http://schemas.microsoft.com/VisualStudio/2011/storyboarding/control">
  <Id Name="System.Storyboarding.Common.SearchBox" Revision="1" Stencil="System.Storyboarding.Common" StencilVersion="0.1"/>
</Control>
</file>

<file path=customXml/item37.xml><?xml version="1.0" encoding="utf-8"?>
<Control xmlns="http://schemas.microsoft.com/VisualStudio/2011/storyboarding/control">
  <Id Name="System.Storyboarding.Common.DropdownBox" Revision="1" Stencil="System.Storyboarding.Common" StencilVersion="0.1"/>
</Control>
</file>

<file path=customXml/item38.xml><?xml version="1.0" encoding="utf-8"?>
<Control xmlns="http://schemas.microsoft.com/VisualStudio/2011/storyboarding/control">
  <Id Name="System.Storyboarding.Common.SearchBox" Revision="1" Stencil="System.Storyboarding.Common" StencilVersion="0.1"/>
</Control>
</file>

<file path=customXml/item39.xml><?xml version="1.0" encoding="utf-8"?>
<Control xmlns="http://schemas.microsoft.com/VisualStudio/2011/storyboarding/control">
  <Id Name="b5742593-4330-4997-98c6-02e7437a7975" Revision="1" Stencil="System.MyShapes" StencilVersion="1.0"/>
</Control>
</file>

<file path=customXml/item4.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40.xml><?xml version="1.0" encoding="utf-8"?>
<Control xmlns="http://schemas.microsoft.com/VisualStudio/2011/storyboarding/control">
  <Id Name="System.Storyboarding.Common.MouseClick" Revision="1" Stencil="System.Storyboarding.Common" StencilVersion="0.1"/>
</Control>
</file>

<file path=customXml/item41.xml><?xml version="1.0" encoding="utf-8"?>
<Control xmlns="http://schemas.microsoft.com/VisualStudio/2011/storyboarding/control">
  <Id Name="System.Storyboarding.Common.MouseClick" Revision="1" Stencil="System.Storyboarding.Common" StencilVersion="0.1"/>
</Control>
</file>

<file path=customXml/item42.xml><?xml version="1.0" encoding="utf-8"?>
<Control xmlns="http://schemas.microsoft.com/VisualStudio/2011/storyboarding/control">
  <Id Name="System.Storyboarding.Common.MouseClick" Revision="1" Stencil="System.Storyboarding.Common" StencilVersion="0.1"/>
</Control>
</file>

<file path=customXml/item43.xml><?xml version="1.0" encoding="utf-8"?>
<Control xmlns="http://schemas.microsoft.com/VisualStudio/2011/storyboarding/control">
  <Id Name="System.Storyboarding.WindowsPhoneIcons.BaseCircle" Revision="1" Stencil="System.Storyboarding.WindowsPhoneIcons" StencilVersion="0.1"/>
</Control>
</file>

<file path=customXml/item44.xml><?xml version="1.0" encoding="utf-8"?>
<Control xmlns="http://schemas.microsoft.com/VisualStudio/2011/storyboarding/control">
  <Id Name="System.Storyboarding.WindowsPhoneIcons.BaseCircle" Revision="1" Stencil="System.Storyboarding.WindowsPhoneIcons" StencilVersion="0.1"/>
</Control>
</file>

<file path=customXml/item45.xml><?xml version="1.0" encoding="utf-8"?>
<Control xmlns="http://schemas.microsoft.com/VisualStudio/2011/storyboarding/control">
  <Id Name="System.Storyboarding.WindowsPhoneIcons.Save" Revision="1" Stencil="System.Storyboarding.WindowsPhoneIcons" StencilVersion="0.1"/>
</Control>
</file>

<file path=customXml/item46.xml><?xml version="1.0" encoding="utf-8"?>
<Control xmlns="http://schemas.microsoft.com/VisualStudio/2011/storyboarding/control">
  <Id Name="System.Storyboarding.WindowsPhoneIcons.Cancel" Revision="1" Stencil="System.Storyboarding.WindowsPhoneIcons" StencilVersion="0.1"/>
</Control>
</file>

<file path=customXml/item47.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48.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49.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5.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50.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51.xml><?xml version="1.0" encoding="utf-8"?>
<Control xmlns="http://schemas.microsoft.com/VisualStudio/2011/storyboarding/control">
  <Id Name="System.Storyboarding.Common.TabGroup" Revision="1" Stencil="System.Storyboarding.Common" StencilVersion="0.1"/>
</Control>
</file>

<file path=customXml/item52.xml><?xml version="1.0" encoding="utf-8"?>
<Control xmlns="http://schemas.microsoft.com/VisualStudio/2011/storyboarding/control">
  <Id Name="System.Storyboarding.Common.TextInput" Revision="1" Stencil="System.Storyboarding.Common" StencilVersion="0.1"/>
</Control>
</file>

<file path=customXml/item53.xml><?xml version="1.0" encoding="utf-8"?>
<Control xmlns="http://schemas.microsoft.com/VisualStudio/2011/storyboarding/control">
  <Id Name="System.Storyboarding.Common.TextInput" Revision="1" Stencil="System.Storyboarding.Common" StencilVersion="0.1"/>
</Control>
</file>

<file path=customXml/item54.xml><?xml version="1.0" encoding="utf-8"?>
<Control xmlns="http://schemas.microsoft.com/VisualStudio/2011/storyboarding/control">
  <Id Name="System.Storyboarding.Common.TextInput" Revision="1" Stencil="System.Storyboarding.Common" StencilVersion="0.1"/>
</Control>
</file>

<file path=customXml/item55.xml><?xml version="1.0" encoding="utf-8"?>
<Control xmlns="http://schemas.microsoft.com/VisualStudio/2011/storyboarding/control">
  <Id Name="System.Storyboarding.Common.TextArea" Revision="1" Stencil="System.Storyboarding.Common" StencilVersion="0.1"/>
</Control>
</file>

<file path=customXml/item56.xml><?xml version="1.0" encoding="utf-8"?>
<Control xmlns="http://schemas.microsoft.com/VisualStudio/2011/storyboarding/control">
  <Id Name="System.Storyboarding.Common.DropdownBox" Revision="1" Stencil="System.Storyboarding.Common" StencilVersion="0.1"/>
</Control>
</file>

<file path=customXml/item57.xml><?xml version="1.0" encoding="utf-8"?>
<Control xmlns="http://schemas.microsoft.com/VisualStudio/2011/storyboarding/control">
  <Id Name="System.Storyboarding.Common.DropdownBox" Revision="1" Stencil="System.Storyboarding.Common" StencilVersion="0.1"/>
</Control>
</file>

<file path=customXml/item58.xml><?xml version="1.0" encoding="utf-8"?>
<Control xmlns="http://schemas.microsoft.com/VisualStudio/2011/storyboarding/control">
  <Id Name="System.Storyboarding.Common.SearchBox" Revision="1" Stencil="System.Storyboarding.Common" StencilVersion="0.1"/>
</Control>
</file>

<file path=customXml/item59.xml><?xml version="1.0" encoding="utf-8"?>
<Control xmlns="http://schemas.microsoft.com/VisualStudio/2011/storyboarding/control">
  <Id Name="System.Storyboarding.Common.DropdownBox" Revision="1" Stencil="System.Storyboarding.Common" StencilVersion="0.1"/>
</Control>
</file>

<file path=customXml/item6.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60.xml><?xml version="1.0" encoding="utf-8"?>
<Control xmlns="http://schemas.microsoft.com/VisualStudio/2011/storyboarding/control">
  <Id Name="System.Storyboarding.Common.SearchBox" Revision="1" Stencil="System.Storyboarding.Common" StencilVersion="0.1"/>
</Control>
</file>

<file path=customXml/item61.xml><?xml version="1.0" encoding="utf-8"?>
<Control xmlns="http://schemas.microsoft.com/VisualStudio/2011/storyboarding/control">
  <Id Name="System.Storyboarding.Common.DropdownBox" Revision="1" Stencil="System.Storyboarding.Common" StencilVersion="0.1"/>
</Control>
</file>

<file path=customXml/item62.xml><?xml version="1.0" encoding="utf-8"?>
<Control xmlns="http://schemas.microsoft.com/VisualStudio/2011/storyboarding/control">
  <Id Name="System.Storyboarding.Common.SearchBox" Revision="1" Stencil="System.Storyboarding.Common" StencilVersion="0.1"/>
</Control>
</file>

<file path=customXml/item63.xml><?xml version="1.0" encoding="utf-8"?>
<Control xmlns="http://schemas.microsoft.com/VisualStudio/2011/storyboarding/control">
  <Id Name="System.Storyboarding.Common.DropdownBox" Revision="1" Stencil="System.Storyboarding.Common" StencilVersion="0.1"/>
</Control>
</file>

<file path=customXml/item64.xml><?xml version="1.0" encoding="utf-8"?>
<Control xmlns="http://schemas.microsoft.com/VisualStudio/2011/storyboarding/control">
  <Id Name="System.Storyboarding.Common.SearchBox" Revision="1" Stencil="System.Storyboarding.Common" StencilVersion="0.1"/>
</Control>
</file>

<file path=customXml/item65.xml><?xml version="1.0" encoding="utf-8"?>
<Control xmlns="http://schemas.microsoft.com/VisualStudio/2011/storyboarding/control">
  <Id Name="b5742593-4330-4997-98c6-02e7437a7975" Revision="1" Stencil="System.MyShapes" StencilVersion="1.0"/>
</Control>
</file>

<file path=customXml/item66.xml><?xml version="1.0" encoding="utf-8"?>
<Control xmlns="http://schemas.microsoft.com/VisualStudio/2011/storyboarding/control">
  <Id Name="System.Storyboarding.Common.TabGroupVertical" Revision="1" Stencil="System.Storyboarding.Common" StencilVersion="0.1"/>
</Control>
</file>

<file path=customXml/item67.xml><?xml version="1.0" encoding="utf-8"?>
<Control xmlns="http://schemas.microsoft.com/VisualStudio/2011/storyboarding/control">
  <Id Name="System.Storyboarding.Common.Button" Revision="1" Stencil="System.Storyboarding.Common" StencilVersion="0.1"/>
</Control>
</file>

<file path=customXml/item68.xml><?xml version="1.0" encoding="utf-8"?>
<Control xmlns="http://schemas.microsoft.com/VisualStudio/2011/storyboarding/control">
  <Id Name="System.Storyboarding.Common.Text" Revision="1" Stencil="System.Storyboarding.Common" StencilVersion="0.1"/>
</Control>
</file>

<file path=customXml/item69.xml><?xml version="1.0" encoding="utf-8"?>
<Control xmlns="http://schemas.microsoft.com/VisualStudio/2011/storyboarding/control">
  <Id Name="System.Storyboarding.Common.Text" Revision="1" Stencil="System.Storyboarding.Common" StencilVersion="0.1"/>
</Control>
</file>

<file path=customXml/item7.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70.xml><?xml version="1.0" encoding="utf-8"?>
<Control xmlns="http://schemas.microsoft.com/VisualStudio/2011/storyboarding/control">
  <Id Name="System.Storyboarding.Common.Text" Revision="1" Stencil="System.Storyboarding.Common" StencilVersion="0.1"/>
</Control>
</file>

<file path=customXml/item71.xml><?xml version="1.0" encoding="utf-8"?>
<Control xmlns="http://schemas.microsoft.com/VisualStudio/2011/storyboarding/control">
  <Id Name="System.Storyboarding.Common.Text" Revision="1" Stencil="System.Storyboarding.Common" StencilVersion="0.1"/>
</Control>
</file>

<file path=customXml/item72.xml><?xml version="1.0" encoding="utf-8"?>
<Control xmlns="http://schemas.microsoft.com/VisualStudio/2011/storyboarding/control">
  <Id Name="System.Storyboarding.Common.Text" Revision="1" Stencil="System.Storyboarding.Common" StencilVersion="0.1"/>
</Control>
</file>

<file path=customXml/item73.xml><?xml version="1.0" encoding="utf-8"?>
<Control xmlns="http://schemas.microsoft.com/VisualStudio/2011/storyboarding/control">
  <Id Name="System.Storyboarding.Common.Text" Revision="1" Stencil="System.Storyboarding.Common" StencilVersion="0.1"/>
</Control>
</file>

<file path=customXml/item74.xml><?xml version="1.0" encoding="utf-8"?>
<Control xmlns="http://schemas.microsoft.com/VisualStudio/2011/storyboarding/control">
  <Id Name="System.Storyboarding.Common.Button" Revision="1" Stencil="System.Storyboarding.Common" StencilVersion="0.1"/>
</Control>
</file>

<file path=customXml/item75.xml><?xml version="1.0" encoding="utf-8"?>
<Control xmlns="http://schemas.microsoft.com/VisualStudio/2011/storyboarding/control">
  <Id Name="System.Storyboarding.Common.Text" Revision="1" Stencil="System.Storyboarding.Common" StencilVersion="0.1"/>
</Control>
</file>

<file path=customXml/item76.xml><?xml version="1.0" encoding="utf-8"?>
<Control xmlns="http://schemas.microsoft.com/VisualStudio/2011/storyboarding/control">
  <Id Name="System.Storyboarding.Common.Text" Revision="1" Stencil="System.Storyboarding.Common" StencilVersion="0.1"/>
</Control>
</file>

<file path=customXml/item77.xml><?xml version="1.0" encoding="utf-8"?>
<Control xmlns="http://schemas.microsoft.com/VisualStudio/2011/storyboarding/control">
  <Id Name="System.Storyboarding.Common.Button" Revision="1" Stencil="System.Storyboarding.Common" StencilVersion="0.1"/>
</Control>
</file>

<file path=customXml/item78.xml><?xml version="1.0" encoding="utf-8"?>
<Control xmlns="http://schemas.microsoft.com/VisualStudio/2011/storyboarding/control">
  <Id Name="System.Storyboarding.Common.Text" Revision="1" Stencil="System.Storyboarding.Common" StencilVersion="0.1"/>
</Control>
</file>

<file path=customXml/item79.xml><?xml version="1.0" encoding="utf-8"?>
<Control xmlns="http://schemas.microsoft.com/VisualStudio/2011/storyboarding/control">
  <Id Name="System.Storyboarding.Common.Text" Revision="1" Stencil="System.Storyboarding.Common" StencilVersion="0.1"/>
</Control>
</file>

<file path=customXml/item8.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80.xml><?xml version="1.0" encoding="utf-8"?>
<Control xmlns="http://schemas.microsoft.com/VisualStudio/2011/storyboarding/control">
  <Id Name="System.Storyboarding.Common.Button" Revision="1" Stencil="System.Storyboarding.Common" StencilVersion="0.1"/>
</Control>
</file>

<file path=customXml/item81.xml><?xml version="1.0" encoding="utf-8"?>
<Control xmlns="http://schemas.microsoft.com/VisualStudio/2011/storyboarding/control">
  <Id Name="System.Storyboarding.Common.Text" Revision="1" Stencil="System.Storyboarding.Common" StencilVersion="0.1"/>
</Control>
</file>

<file path=customXml/item82.xml><?xml version="1.0" encoding="utf-8"?>
<Control xmlns="http://schemas.microsoft.com/VisualStudio/2011/storyboarding/control">
  <Id Name="System.Storyboarding.Common.Text" Revision="1" Stencil="System.Storyboarding.Common" StencilVersion="0.1"/>
</Control>
</file>

<file path=customXml/item83.xml><?xml version="1.0" encoding="utf-8"?>
<Control xmlns="http://schemas.microsoft.com/VisualStudio/2011/storyboarding/control">
  <Id Name="System.Storyboarding.Common.MouseClick" Revision="1" Stencil="System.Storyboarding.Common" StencilVersion="0.1"/>
</Control>
</file>

<file path=customXml/item84.xml><?xml version="1.0" encoding="utf-8"?>
<Control xmlns="http://schemas.microsoft.com/VisualStudio/2011/storyboarding/control">
  <Id Name="System.Storyboarding.Common.MouseClick" Revision="1" Stencil="System.Storyboarding.Common" StencilVersion="0.1"/>
</Control>
</file>

<file path=customXml/item85.xml><?xml version="1.0" encoding="utf-8"?>
<Control xmlns="http://schemas.microsoft.com/VisualStudio/2011/storyboarding/control">
  <Id Name="System.Storyboarding.Common.CheckBoxUnchecked" Revision="1" Stencil="System.Storyboarding.Common" StencilVersion="0.1"/>
</Control>
</file>

<file path=customXml/item86.xml><?xml version="1.0" encoding="utf-8"?>
<Control xmlns="http://schemas.microsoft.com/VisualStudio/2011/storyboarding/control">
  <Id Name="System.Storyboarding.WindowsPhoneIcons.BaseCircle" Revision="1" Stencil="System.Storyboarding.WindowsPhoneIcons" StencilVersion="0.1"/>
</Control>
</file>

<file path=customXml/item87.xml><?xml version="1.0" encoding="utf-8"?>
<Control xmlns="http://schemas.microsoft.com/VisualStudio/2011/storyboarding/control">
  <Id Name="System.Storyboarding.WindowsPhoneIcons.BaseCircle" Revision="1" Stencil="System.Storyboarding.WindowsPhoneIcons" StencilVersion="0.1"/>
</Control>
</file>

<file path=customXml/item88.xml><?xml version="1.0" encoding="utf-8"?>
<Control xmlns="http://schemas.microsoft.com/VisualStudio/2011/storyboarding/control">
  <Id Name="System.Storyboarding.WindowsPhoneIcons.Save" Revision="1" Stencil="System.Storyboarding.WindowsPhoneIcons" StencilVersion="0.1"/>
</Control>
</file>

<file path=customXml/item89.xml><?xml version="1.0" encoding="utf-8"?>
<Control xmlns="http://schemas.microsoft.com/VisualStudio/2011/storyboarding/control">
  <Id Name="System.Storyboarding.WindowsPhoneIcons.Cancel" Revision="1" Stencil="System.Storyboarding.WindowsPhoneIcons" StencilVersion="0.1"/>
</Control>
</file>

<file path=customXml/item9.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90.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91.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92.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9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94.xml><?xml version="1.0" encoding="utf-8"?>
<Control xmlns="http://schemas.microsoft.com/VisualStudio/2011/storyboarding/control">
  <Id Name="System.Storyboarding.Common.TabGroup" Revision="1" Stencil="System.Storyboarding.Common" StencilVersion="0.1"/>
</Control>
</file>

<file path=customXml/item95.xml><?xml version="1.0" encoding="utf-8"?>
<Control xmlns="http://schemas.microsoft.com/VisualStudio/2011/storyboarding/control">
  <Id Name="System.Storyboarding.Common.TextInput" Revision="1" Stencil="System.Storyboarding.Common" StencilVersion="0.1"/>
</Control>
</file>

<file path=customXml/item96.xml><?xml version="1.0" encoding="utf-8"?>
<Control xmlns="http://schemas.microsoft.com/VisualStudio/2011/storyboarding/control">
  <Id Name="System.Storyboarding.Common.TextInput" Revision="1" Stencil="System.Storyboarding.Common" StencilVersion="0.1"/>
</Control>
</file>

<file path=customXml/item97.xml><?xml version="1.0" encoding="utf-8"?>
<Control xmlns="http://schemas.microsoft.com/VisualStudio/2011/storyboarding/control">
  <Id Name="System.Storyboarding.Common.TextInput" Revision="1" Stencil="System.Storyboarding.Common" StencilVersion="0.1"/>
</Control>
</file>

<file path=customXml/item98.xml><?xml version="1.0" encoding="utf-8"?>
<Control xmlns="http://schemas.microsoft.com/VisualStudio/2011/storyboarding/control">
  <Id Name="System.Storyboarding.Common.TextArea" Revision="1" Stencil="System.Storyboarding.Common" StencilVersion="0.1"/>
</Control>
</file>

<file path=customXml/item99.xml><?xml version="1.0" encoding="utf-8"?>
<Control xmlns="http://schemas.microsoft.com/VisualStudio/2011/storyboarding/control">
  <Id Name="System.Storyboarding.Common.DropdownBox" Revision="1" Stencil="System.Storyboarding.Common" StencilVersion="0.1"/>
</Control>
</file>

<file path=customXml/itemProps1.xml><?xml version="1.0" encoding="utf-8"?>
<ds:datastoreItem xmlns:ds="http://schemas.openxmlformats.org/officeDocument/2006/customXml" ds:itemID="{FB73D5EE-2530-4108-804E-BC9762641E83}">
  <ds:schemaRefs>
    <ds:schemaRef ds:uri="http://schemas.microsoft.com/VisualStudio/2011/storyboarding/control"/>
  </ds:schemaRefs>
</ds:datastoreItem>
</file>

<file path=customXml/itemProps10.xml><?xml version="1.0" encoding="utf-8"?>
<ds:datastoreItem xmlns:ds="http://schemas.openxmlformats.org/officeDocument/2006/customXml" ds:itemID="{D58CACB2-FB3A-421C-AF31-9174983CFE8D}">
  <ds:schemaRefs>
    <ds:schemaRef ds:uri="http://schemas.microsoft.com/VisualStudio/2011/storyboarding/control"/>
  </ds:schemaRefs>
</ds:datastoreItem>
</file>

<file path=customXml/itemProps100.xml><?xml version="1.0" encoding="utf-8"?>
<ds:datastoreItem xmlns:ds="http://schemas.openxmlformats.org/officeDocument/2006/customXml" ds:itemID="{9F90FB4C-DD85-462F-A02A-59746DFE2FA0}">
  <ds:schemaRefs>
    <ds:schemaRef ds:uri="http://schemas.microsoft.com/VisualStudio/2011/storyboarding/control"/>
  </ds:schemaRefs>
</ds:datastoreItem>
</file>

<file path=customXml/itemProps101.xml><?xml version="1.0" encoding="utf-8"?>
<ds:datastoreItem xmlns:ds="http://schemas.openxmlformats.org/officeDocument/2006/customXml" ds:itemID="{08A04BAB-10E9-488D-8F8A-200EDACB27F3}">
  <ds:schemaRefs>
    <ds:schemaRef ds:uri="http://schemas.microsoft.com/VisualStudio/2011/storyboarding/control"/>
  </ds:schemaRefs>
</ds:datastoreItem>
</file>

<file path=customXml/itemProps102.xml><?xml version="1.0" encoding="utf-8"?>
<ds:datastoreItem xmlns:ds="http://schemas.openxmlformats.org/officeDocument/2006/customXml" ds:itemID="{90DCD32D-010A-4CFE-AA8B-0F42C642AFF7}">
  <ds:schemaRefs>
    <ds:schemaRef ds:uri="http://schemas.microsoft.com/VisualStudio/2011/storyboarding/control"/>
  </ds:schemaRefs>
</ds:datastoreItem>
</file>

<file path=customXml/itemProps103.xml><?xml version="1.0" encoding="utf-8"?>
<ds:datastoreItem xmlns:ds="http://schemas.openxmlformats.org/officeDocument/2006/customXml" ds:itemID="{A9141AAE-8376-4206-8027-E89DED5BA980}">
  <ds:schemaRefs>
    <ds:schemaRef ds:uri="http://schemas.microsoft.com/VisualStudio/2011/storyboarding/control"/>
  </ds:schemaRefs>
</ds:datastoreItem>
</file>

<file path=customXml/itemProps104.xml><?xml version="1.0" encoding="utf-8"?>
<ds:datastoreItem xmlns:ds="http://schemas.openxmlformats.org/officeDocument/2006/customXml" ds:itemID="{A0479F32-B6BD-466C-BBCE-4B61651F46FF}">
  <ds:schemaRefs>
    <ds:schemaRef ds:uri="http://schemas.microsoft.com/VisualStudio/2011/storyboarding/control"/>
  </ds:schemaRefs>
</ds:datastoreItem>
</file>

<file path=customXml/itemProps105.xml><?xml version="1.0" encoding="utf-8"?>
<ds:datastoreItem xmlns:ds="http://schemas.openxmlformats.org/officeDocument/2006/customXml" ds:itemID="{73E7314C-5BED-45B1-9C17-1982DE92F6CE}">
  <ds:schemaRefs>
    <ds:schemaRef ds:uri="http://schemas.microsoft.com/VisualStudio/2011/storyboarding/control"/>
  </ds:schemaRefs>
</ds:datastoreItem>
</file>

<file path=customXml/itemProps106.xml><?xml version="1.0" encoding="utf-8"?>
<ds:datastoreItem xmlns:ds="http://schemas.openxmlformats.org/officeDocument/2006/customXml" ds:itemID="{7A0EF4A2-60B7-473F-A5C1-D9B07DDE7858}">
  <ds:schemaRefs>
    <ds:schemaRef ds:uri="http://schemas.microsoft.com/VisualStudio/2011/storyboarding/control"/>
  </ds:schemaRefs>
</ds:datastoreItem>
</file>

<file path=customXml/itemProps107.xml><?xml version="1.0" encoding="utf-8"?>
<ds:datastoreItem xmlns:ds="http://schemas.openxmlformats.org/officeDocument/2006/customXml" ds:itemID="{57E3DF93-E30E-4C96-9039-79F3426B0481}">
  <ds:schemaRefs>
    <ds:schemaRef ds:uri="http://schemas.microsoft.com/VisualStudio/2011/storyboarding/control"/>
  </ds:schemaRefs>
</ds:datastoreItem>
</file>

<file path=customXml/itemProps108.xml><?xml version="1.0" encoding="utf-8"?>
<ds:datastoreItem xmlns:ds="http://schemas.openxmlformats.org/officeDocument/2006/customXml" ds:itemID="{2E7673A5-9691-4081-A7BE-744504E316FF}">
  <ds:schemaRefs>
    <ds:schemaRef ds:uri="http://schemas.microsoft.com/VisualStudio/2011/storyboarding/control"/>
  </ds:schemaRefs>
</ds:datastoreItem>
</file>

<file path=customXml/itemProps109.xml><?xml version="1.0" encoding="utf-8"?>
<ds:datastoreItem xmlns:ds="http://schemas.openxmlformats.org/officeDocument/2006/customXml" ds:itemID="{DCBAFCD1-6A6B-403A-80AD-75F6F8744F13}">
  <ds:schemaRefs>
    <ds:schemaRef ds:uri="http://schemas.microsoft.com/VisualStudio/2011/storyboarding/control"/>
  </ds:schemaRefs>
</ds:datastoreItem>
</file>

<file path=customXml/itemProps11.xml><?xml version="1.0" encoding="utf-8"?>
<ds:datastoreItem xmlns:ds="http://schemas.openxmlformats.org/officeDocument/2006/customXml" ds:itemID="{B4F81F4E-8DE9-4EE7-B97E-FEFEB5665977}">
  <ds:schemaRefs>
    <ds:schemaRef ds:uri="http://schemas.microsoft.com/VisualStudio/2011/storyboarding/control"/>
  </ds:schemaRefs>
</ds:datastoreItem>
</file>

<file path=customXml/itemProps110.xml><?xml version="1.0" encoding="utf-8"?>
<ds:datastoreItem xmlns:ds="http://schemas.openxmlformats.org/officeDocument/2006/customXml" ds:itemID="{F68C33F6-B68B-43FE-8E57-24432FC053E8}">
  <ds:schemaRefs>
    <ds:schemaRef ds:uri="http://schemas.microsoft.com/VisualStudio/2011/storyboarding/control"/>
  </ds:schemaRefs>
</ds:datastoreItem>
</file>

<file path=customXml/itemProps111.xml><?xml version="1.0" encoding="utf-8"?>
<ds:datastoreItem xmlns:ds="http://schemas.openxmlformats.org/officeDocument/2006/customXml" ds:itemID="{B7A1561B-C059-45AE-B244-087D94D40A48}">
  <ds:schemaRefs>
    <ds:schemaRef ds:uri="http://schemas.microsoft.com/VisualStudio/2011/storyboarding/control"/>
  </ds:schemaRefs>
</ds:datastoreItem>
</file>

<file path=customXml/itemProps112.xml><?xml version="1.0" encoding="utf-8"?>
<ds:datastoreItem xmlns:ds="http://schemas.openxmlformats.org/officeDocument/2006/customXml" ds:itemID="{244C9B4D-1E09-4DD5-8667-6C60F6ADBB50}">
  <ds:schemaRefs>
    <ds:schemaRef ds:uri="http://schemas.microsoft.com/VisualStudio/2011/storyboarding/control"/>
  </ds:schemaRefs>
</ds:datastoreItem>
</file>

<file path=customXml/itemProps113.xml><?xml version="1.0" encoding="utf-8"?>
<ds:datastoreItem xmlns:ds="http://schemas.openxmlformats.org/officeDocument/2006/customXml" ds:itemID="{BEC0B36F-30B4-46AC-9C4A-13B835ECB732}">
  <ds:schemaRefs>
    <ds:schemaRef ds:uri="http://schemas.microsoft.com/VisualStudio/2011/storyboarding/control"/>
  </ds:schemaRefs>
</ds:datastoreItem>
</file>

<file path=customXml/itemProps114.xml><?xml version="1.0" encoding="utf-8"?>
<ds:datastoreItem xmlns:ds="http://schemas.openxmlformats.org/officeDocument/2006/customXml" ds:itemID="{05A7D92D-5F3D-423B-9301-C3F3DBEC7162}">
  <ds:schemaRefs>
    <ds:schemaRef ds:uri="http://schemas.microsoft.com/VisualStudio/2011/storyboarding/control"/>
  </ds:schemaRefs>
</ds:datastoreItem>
</file>

<file path=customXml/itemProps115.xml><?xml version="1.0" encoding="utf-8"?>
<ds:datastoreItem xmlns:ds="http://schemas.openxmlformats.org/officeDocument/2006/customXml" ds:itemID="{8BFFC5B0-58FF-44F6-B69D-BB7A64327E86}">
  <ds:schemaRefs>
    <ds:schemaRef ds:uri="http://schemas.microsoft.com/VisualStudio/2011/storyboarding/control"/>
  </ds:schemaRefs>
</ds:datastoreItem>
</file>

<file path=customXml/itemProps116.xml><?xml version="1.0" encoding="utf-8"?>
<ds:datastoreItem xmlns:ds="http://schemas.openxmlformats.org/officeDocument/2006/customXml" ds:itemID="{15FCF3B4-AF72-49E8-8858-BAE704D180A8}">
  <ds:schemaRefs>
    <ds:schemaRef ds:uri="http://schemas.microsoft.com/VisualStudio/2011/storyboarding/control"/>
  </ds:schemaRefs>
</ds:datastoreItem>
</file>

<file path=customXml/itemProps117.xml><?xml version="1.0" encoding="utf-8"?>
<ds:datastoreItem xmlns:ds="http://schemas.openxmlformats.org/officeDocument/2006/customXml" ds:itemID="{89EFAB46-53C7-4506-93A5-BDE1FD6CF0F8}">
  <ds:schemaRefs>
    <ds:schemaRef ds:uri="http://schemas.microsoft.com/VisualStudio/2011/storyboarding/control"/>
  </ds:schemaRefs>
</ds:datastoreItem>
</file>

<file path=customXml/itemProps118.xml><?xml version="1.0" encoding="utf-8"?>
<ds:datastoreItem xmlns:ds="http://schemas.openxmlformats.org/officeDocument/2006/customXml" ds:itemID="{B9A3C49A-2697-420B-90FB-3B82FD3FEA58}">
  <ds:schemaRefs>
    <ds:schemaRef ds:uri="http://schemas.microsoft.com/VisualStudio/2011/storyboarding/control"/>
  </ds:schemaRefs>
</ds:datastoreItem>
</file>

<file path=customXml/itemProps119.xml><?xml version="1.0" encoding="utf-8"?>
<ds:datastoreItem xmlns:ds="http://schemas.openxmlformats.org/officeDocument/2006/customXml" ds:itemID="{EF34F9AD-9F59-4DD0-9792-01B17279C085}">
  <ds:schemaRefs>
    <ds:schemaRef ds:uri="http://schemas.microsoft.com/VisualStudio/2011/storyboarding/control"/>
  </ds:schemaRefs>
</ds:datastoreItem>
</file>

<file path=customXml/itemProps12.xml><?xml version="1.0" encoding="utf-8"?>
<ds:datastoreItem xmlns:ds="http://schemas.openxmlformats.org/officeDocument/2006/customXml" ds:itemID="{817CE946-86E3-495C-AE43-4406EE862C46}">
  <ds:schemaRefs>
    <ds:schemaRef ds:uri="http://schemas.microsoft.com/VisualStudio/2011/storyboarding/control"/>
  </ds:schemaRefs>
</ds:datastoreItem>
</file>

<file path=customXml/itemProps120.xml><?xml version="1.0" encoding="utf-8"?>
<ds:datastoreItem xmlns:ds="http://schemas.openxmlformats.org/officeDocument/2006/customXml" ds:itemID="{924B9825-2C5D-48D5-B0E3-68DC4DEE1736}">
  <ds:schemaRefs>
    <ds:schemaRef ds:uri="http://schemas.microsoft.com/VisualStudio/2011/storyboarding/control"/>
  </ds:schemaRefs>
</ds:datastoreItem>
</file>

<file path=customXml/itemProps121.xml><?xml version="1.0" encoding="utf-8"?>
<ds:datastoreItem xmlns:ds="http://schemas.openxmlformats.org/officeDocument/2006/customXml" ds:itemID="{B2B3F1A5-F114-486D-B23F-90F7230ED7DE}">
  <ds:schemaRefs>
    <ds:schemaRef ds:uri="http://schemas.microsoft.com/VisualStudio/2011/storyboarding/control"/>
  </ds:schemaRefs>
</ds:datastoreItem>
</file>

<file path=customXml/itemProps122.xml><?xml version="1.0" encoding="utf-8"?>
<ds:datastoreItem xmlns:ds="http://schemas.openxmlformats.org/officeDocument/2006/customXml" ds:itemID="{373BF351-8132-4C48-B38B-2A8B9D645F4D}">
  <ds:schemaRefs>
    <ds:schemaRef ds:uri="http://schemas.microsoft.com/VisualStudio/2011/storyboarding/control"/>
  </ds:schemaRefs>
</ds:datastoreItem>
</file>

<file path=customXml/itemProps123.xml><?xml version="1.0" encoding="utf-8"?>
<ds:datastoreItem xmlns:ds="http://schemas.openxmlformats.org/officeDocument/2006/customXml" ds:itemID="{1C4E9BD8-7544-460D-9DCC-410EA607BA82}">
  <ds:schemaRefs>
    <ds:schemaRef ds:uri="http://schemas.microsoft.com/VisualStudio/2011/storyboarding/control"/>
  </ds:schemaRefs>
</ds:datastoreItem>
</file>

<file path=customXml/itemProps124.xml><?xml version="1.0" encoding="utf-8"?>
<ds:datastoreItem xmlns:ds="http://schemas.openxmlformats.org/officeDocument/2006/customXml" ds:itemID="{94E1719D-43DD-4C81-A722-52CC72114946}">
  <ds:schemaRefs>
    <ds:schemaRef ds:uri="http://schemas.microsoft.com/VisualStudio/2011/storyboarding/control"/>
  </ds:schemaRefs>
</ds:datastoreItem>
</file>

<file path=customXml/itemProps125.xml><?xml version="1.0" encoding="utf-8"?>
<ds:datastoreItem xmlns:ds="http://schemas.openxmlformats.org/officeDocument/2006/customXml" ds:itemID="{52EC1147-7495-4BD0-BAF3-91C1EB0160B3}">
  <ds:schemaRefs>
    <ds:schemaRef ds:uri="http://schemas.microsoft.com/VisualStudio/2011/storyboarding/control"/>
  </ds:schemaRefs>
</ds:datastoreItem>
</file>

<file path=customXml/itemProps126.xml><?xml version="1.0" encoding="utf-8"?>
<ds:datastoreItem xmlns:ds="http://schemas.openxmlformats.org/officeDocument/2006/customXml" ds:itemID="{546C1BC8-1A9D-410E-9C41-5AE7373AD51C}">
  <ds:schemaRefs>
    <ds:schemaRef ds:uri="http://schemas.microsoft.com/VisualStudio/2011/storyboarding/control"/>
  </ds:schemaRefs>
</ds:datastoreItem>
</file>

<file path=customXml/itemProps127.xml><?xml version="1.0" encoding="utf-8"?>
<ds:datastoreItem xmlns:ds="http://schemas.openxmlformats.org/officeDocument/2006/customXml" ds:itemID="{21B24AA0-A6A5-4F04-A386-8B0CF0ECE80B}">
  <ds:schemaRefs>
    <ds:schemaRef ds:uri="http://schemas.microsoft.com/VisualStudio/2011/storyboarding/control"/>
  </ds:schemaRefs>
</ds:datastoreItem>
</file>

<file path=customXml/itemProps128.xml><?xml version="1.0" encoding="utf-8"?>
<ds:datastoreItem xmlns:ds="http://schemas.openxmlformats.org/officeDocument/2006/customXml" ds:itemID="{3427175C-6B6B-4D48-947B-CC32CF0A4F69}">
  <ds:schemaRefs>
    <ds:schemaRef ds:uri="http://schemas.microsoft.com/VisualStudio/2011/storyboarding/control"/>
  </ds:schemaRefs>
</ds:datastoreItem>
</file>

<file path=customXml/itemProps129.xml><?xml version="1.0" encoding="utf-8"?>
<ds:datastoreItem xmlns:ds="http://schemas.openxmlformats.org/officeDocument/2006/customXml" ds:itemID="{C6F46F1D-7757-426D-B5DA-F0B93C6165C7}">
  <ds:schemaRefs>
    <ds:schemaRef ds:uri="http://schemas.microsoft.com/VisualStudio/2011/storyboarding/control"/>
  </ds:schemaRefs>
</ds:datastoreItem>
</file>

<file path=customXml/itemProps13.xml><?xml version="1.0" encoding="utf-8"?>
<ds:datastoreItem xmlns:ds="http://schemas.openxmlformats.org/officeDocument/2006/customXml" ds:itemID="{7F38FAC9-01AB-482F-B487-7E71255A2D76}">
  <ds:schemaRefs>
    <ds:schemaRef ds:uri="http://schemas.microsoft.com/VisualStudio/2011/storyboarding/control"/>
  </ds:schemaRefs>
</ds:datastoreItem>
</file>

<file path=customXml/itemProps130.xml><?xml version="1.0" encoding="utf-8"?>
<ds:datastoreItem xmlns:ds="http://schemas.openxmlformats.org/officeDocument/2006/customXml" ds:itemID="{47A4F22A-1032-4FC5-8275-2CB0B1EFF3DC}">
  <ds:schemaRefs>
    <ds:schemaRef ds:uri="http://schemas.microsoft.com/VisualStudio/2011/storyboarding/control"/>
  </ds:schemaRefs>
</ds:datastoreItem>
</file>

<file path=customXml/itemProps131.xml><?xml version="1.0" encoding="utf-8"?>
<ds:datastoreItem xmlns:ds="http://schemas.openxmlformats.org/officeDocument/2006/customXml" ds:itemID="{918E7BF7-4D27-4176-BAF3-924CF6000FF7}">
  <ds:schemaRefs>
    <ds:schemaRef ds:uri="http://schemas.microsoft.com/VisualStudio/2011/storyboarding/control"/>
  </ds:schemaRefs>
</ds:datastoreItem>
</file>

<file path=customXml/itemProps132.xml><?xml version="1.0" encoding="utf-8"?>
<ds:datastoreItem xmlns:ds="http://schemas.openxmlformats.org/officeDocument/2006/customXml" ds:itemID="{DDB67319-A387-42B1-B0E1-985664264357}">
  <ds:schemaRefs>
    <ds:schemaRef ds:uri="http://schemas.microsoft.com/VisualStudio/2011/storyboarding/control"/>
  </ds:schemaRefs>
</ds:datastoreItem>
</file>

<file path=customXml/itemProps133.xml><?xml version="1.0" encoding="utf-8"?>
<ds:datastoreItem xmlns:ds="http://schemas.openxmlformats.org/officeDocument/2006/customXml" ds:itemID="{81F5F8B6-724C-4467-9614-AC3AC54A24A1}">
  <ds:schemaRefs>
    <ds:schemaRef ds:uri="http://schemas.microsoft.com/VisualStudio/2011/storyboarding/control"/>
  </ds:schemaRefs>
</ds:datastoreItem>
</file>

<file path=customXml/itemProps134.xml><?xml version="1.0" encoding="utf-8"?>
<ds:datastoreItem xmlns:ds="http://schemas.openxmlformats.org/officeDocument/2006/customXml" ds:itemID="{897BB60D-B62A-4AB1-837D-61F8EEF9E669}">
  <ds:schemaRefs>
    <ds:schemaRef ds:uri="http://schemas.microsoft.com/VisualStudio/2011/storyboarding/control"/>
  </ds:schemaRefs>
</ds:datastoreItem>
</file>

<file path=customXml/itemProps135.xml><?xml version="1.0" encoding="utf-8"?>
<ds:datastoreItem xmlns:ds="http://schemas.openxmlformats.org/officeDocument/2006/customXml" ds:itemID="{B2B746A6-2328-42BF-8A16-1A381D102A7D}">
  <ds:schemaRefs>
    <ds:schemaRef ds:uri="http://schemas.microsoft.com/VisualStudio/2011/storyboarding/control"/>
  </ds:schemaRefs>
</ds:datastoreItem>
</file>

<file path=customXml/itemProps136.xml><?xml version="1.0" encoding="utf-8"?>
<ds:datastoreItem xmlns:ds="http://schemas.openxmlformats.org/officeDocument/2006/customXml" ds:itemID="{DE62862C-3395-45FE-8728-0050A4A13708}">
  <ds:schemaRefs>
    <ds:schemaRef ds:uri="http://schemas.microsoft.com/VisualStudio/2011/storyboarding/control"/>
  </ds:schemaRefs>
</ds:datastoreItem>
</file>

<file path=customXml/itemProps137.xml><?xml version="1.0" encoding="utf-8"?>
<ds:datastoreItem xmlns:ds="http://schemas.openxmlformats.org/officeDocument/2006/customXml" ds:itemID="{C6800ED5-10F3-4918-9165-87E59715993F}">
  <ds:schemaRefs>
    <ds:schemaRef ds:uri="http://schemas.microsoft.com/VisualStudio/2011/storyboarding/control"/>
  </ds:schemaRefs>
</ds:datastoreItem>
</file>

<file path=customXml/itemProps138.xml><?xml version="1.0" encoding="utf-8"?>
<ds:datastoreItem xmlns:ds="http://schemas.openxmlformats.org/officeDocument/2006/customXml" ds:itemID="{30EAEBEA-9697-447C-B793-EF88167689AB}">
  <ds:schemaRefs>
    <ds:schemaRef ds:uri="http://schemas.microsoft.com/VisualStudio/2011/storyboarding/control"/>
  </ds:schemaRefs>
</ds:datastoreItem>
</file>

<file path=customXml/itemProps139.xml><?xml version="1.0" encoding="utf-8"?>
<ds:datastoreItem xmlns:ds="http://schemas.openxmlformats.org/officeDocument/2006/customXml" ds:itemID="{2A2DD157-2E95-42BA-9E77-3BEDC0974F3F}">
  <ds:schemaRefs>
    <ds:schemaRef ds:uri="http://schemas.microsoft.com/VisualStudio/2011/storyboarding/control"/>
  </ds:schemaRefs>
</ds:datastoreItem>
</file>

<file path=customXml/itemProps14.xml><?xml version="1.0" encoding="utf-8"?>
<ds:datastoreItem xmlns:ds="http://schemas.openxmlformats.org/officeDocument/2006/customXml" ds:itemID="{57B0DE56-B157-4F1F-8315-CEB4C5B4CB76}">
  <ds:schemaRefs>
    <ds:schemaRef ds:uri="http://schemas.microsoft.com/VisualStudio/2011/storyboarding/control"/>
  </ds:schemaRefs>
</ds:datastoreItem>
</file>

<file path=customXml/itemProps140.xml><?xml version="1.0" encoding="utf-8"?>
<ds:datastoreItem xmlns:ds="http://schemas.openxmlformats.org/officeDocument/2006/customXml" ds:itemID="{E2D2FC65-B6A1-45BB-89AA-8DDFE1187D8D}">
  <ds:schemaRefs>
    <ds:schemaRef ds:uri="http://schemas.microsoft.com/VisualStudio/2011/storyboarding/control"/>
  </ds:schemaRefs>
</ds:datastoreItem>
</file>

<file path=customXml/itemProps141.xml><?xml version="1.0" encoding="utf-8"?>
<ds:datastoreItem xmlns:ds="http://schemas.openxmlformats.org/officeDocument/2006/customXml" ds:itemID="{D012D33A-17DA-43F3-8CF1-F6AA5ECF3606}">
  <ds:schemaRefs>
    <ds:schemaRef ds:uri="http://schemas.microsoft.com/VisualStudio/2011/storyboarding/control"/>
  </ds:schemaRefs>
</ds:datastoreItem>
</file>

<file path=customXml/itemProps142.xml><?xml version="1.0" encoding="utf-8"?>
<ds:datastoreItem xmlns:ds="http://schemas.openxmlformats.org/officeDocument/2006/customXml" ds:itemID="{69704CE8-A697-40CE-A6CD-798C84113EA3}">
  <ds:schemaRefs>
    <ds:schemaRef ds:uri="http://schemas.microsoft.com/VisualStudio/2011/storyboarding/control"/>
  </ds:schemaRefs>
</ds:datastoreItem>
</file>

<file path=customXml/itemProps143.xml><?xml version="1.0" encoding="utf-8"?>
<ds:datastoreItem xmlns:ds="http://schemas.openxmlformats.org/officeDocument/2006/customXml" ds:itemID="{817C50B0-509B-423E-8110-A9EAF747C75C}">
  <ds:schemaRefs>
    <ds:schemaRef ds:uri="http://schemas.microsoft.com/VisualStudio/2011/storyboarding/control"/>
  </ds:schemaRefs>
</ds:datastoreItem>
</file>

<file path=customXml/itemProps144.xml><?xml version="1.0" encoding="utf-8"?>
<ds:datastoreItem xmlns:ds="http://schemas.openxmlformats.org/officeDocument/2006/customXml" ds:itemID="{787E9315-9614-491F-B4AA-60FE094CD769}">
  <ds:schemaRefs>
    <ds:schemaRef ds:uri="http://schemas.microsoft.com/VisualStudio/2011/storyboarding/control"/>
  </ds:schemaRefs>
</ds:datastoreItem>
</file>

<file path=customXml/itemProps145.xml><?xml version="1.0" encoding="utf-8"?>
<ds:datastoreItem xmlns:ds="http://schemas.openxmlformats.org/officeDocument/2006/customXml" ds:itemID="{E5C75D74-FEAD-41A4-A56A-850A41FAC58F}">
  <ds:schemaRefs>
    <ds:schemaRef ds:uri="http://schemas.microsoft.com/VisualStudio/2011/storyboarding/control"/>
  </ds:schemaRefs>
</ds:datastoreItem>
</file>

<file path=customXml/itemProps146.xml><?xml version="1.0" encoding="utf-8"?>
<ds:datastoreItem xmlns:ds="http://schemas.openxmlformats.org/officeDocument/2006/customXml" ds:itemID="{4D74C4C1-CCEC-4425-A91B-12AF6AADADA6}">
  <ds:schemaRefs>
    <ds:schemaRef ds:uri="http://schemas.microsoft.com/VisualStudio/2011/storyboarding/control"/>
  </ds:schemaRefs>
</ds:datastoreItem>
</file>

<file path=customXml/itemProps15.xml><?xml version="1.0" encoding="utf-8"?>
<ds:datastoreItem xmlns:ds="http://schemas.openxmlformats.org/officeDocument/2006/customXml" ds:itemID="{9CC3E510-5295-4040-A208-F30900E0A23A}">
  <ds:schemaRefs>
    <ds:schemaRef ds:uri="http://schemas.microsoft.com/VisualStudio/2011/storyboarding/control"/>
  </ds:schemaRefs>
</ds:datastoreItem>
</file>

<file path=customXml/itemProps16.xml><?xml version="1.0" encoding="utf-8"?>
<ds:datastoreItem xmlns:ds="http://schemas.openxmlformats.org/officeDocument/2006/customXml" ds:itemID="{56D5384C-6887-4784-B35F-6BA21D5C067C}">
  <ds:schemaRefs>
    <ds:schemaRef ds:uri="http://schemas.microsoft.com/VisualStudio/2011/storyboarding/control"/>
  </ds:schemaRefs>
</ds:datastoreItem>
</file>

<file path=customXml/itemProps17.xml><?xml version="1.0" encoding="utf-8"?>
<ds:datastoreItem xmlns:ds="http://schemas.openxmlformats.org/officeDocument/2006/customXml" ds:itemID="{AD02BD6A-65CC-468F-A23E-D6BFD148AB99}">
  <ds:schemaRefs>
    <ds:schemaRef ds:uri="http://schemas.microsoft.com/VisualStudio/2011/storyboarding/control"/>
  </ds:schemaRefs>
</ds:datastoreItem>
</file>

<file path=customXml/itemProps18.xml><?xml version="1.0" encoding="utf-8"?>
<ds:datastoreItem xmlns:ds="http://schemas.openxmlformats.org/officeDocument/2006/customXml" ds:itemID="{89FC1577-1E1A-4116-A06B-FD08B9AB2DF0}">
  <ds:schemaRefs>
    <ds:schemaRef ds:uri="http://schemas.microsoft.com/VisualStudio/2011/storyboarding/control"/>
  </ds:schemaRefs>
</ds:datastoreItem>
</file>

<file path=customXml/itemProps19.xml><?xml version="1.0" encoding="utf-8"?>
<ds:datastoreItem xmlns:ds="http://schemas.openxmlformats.org/officeDocument/2006/customXml" ds:itemID="{9F874354-5DAE-4169-B64B-C2A3DC4BC910}">
  <ds:schemaRefs>
    <ds:schemaRef ds:uri="http://schemas.microsoft.com/VisualStudio/2011/storyboarding/control"/>
  </ds:schemaRefs>
</ds:datastoreItem>
</file>

<file path=customXml/itemProps2.xml><?xml version="1.0" encoding="utf-8"?>
<ds:datastoreItem xmlns:ds="http://schemas.openxmlformats.org/officeDocument/2006/customXml" ds:itemID="{213C61FB-DAED-46E7-BBA0-B53F75E2931E}">
  <ds:schemaRefs>
    <ds:schemaRef ds:uri="http://schemas.microsoft.com/VisualStudio/2011/storyboarding/control"/>
  </ds:schemaRefs>
</ds:datastoreItem>
</file>

<file path=customXml/itemProps20.xml><?xml version="1.0" encoding="utf-8"?>
<ds:datastoreItem xmlns:ds="http://schemas.openxmlformats.org/officeDocument/2006/customXml" ds:itemID="{3A6E97BB-64F7-469B-BC44-BCF9048F052D}">
  <ds:schemaRefs>
    <ds:schemaRef ds:uri="http://schemas.microsoft.com/VisualStudio/2011/storyboarding/control"/>
  </ds:schemaRefs>
</ds:datastoreItem>
</file>

<file path=customXml/itemProps21.xml><?xml version="1.0" encoding="utf-8"?>
<ds:datastoreItem xmlns:ds="http://schemas.openxmlformats.org/officeDocument/2006/customXml" ds:itemID="{624AFB2B-4D06-43E7-BF24-52A3416A2932}">
  <ds:schemaRefs>
    <ds:schemaRef ds:uri="http://schemas.microsoft.com/VisualStudio/2011/storyboarding/control"/>
  </ds:schemaRefs>
</ds:datastoreItem>
</file>

<file path=customXml/itemProps22.xml><?xml version="1.0" encoding="utf-8"?>
<ds:datastoreItem xmlns:ds="http://schemas.openxmlformats.org/officeDocument/2006/customXml" ds:itemID="{96F767EC-E068-49BE-9BC4-4DE47E2C63B3}">
  <ds:schemaRefs>
    <ds:schemaRef ds:uri="http://schemas.microsoft.com/VisualStudio/2011/storyboarding/control"/>
  </ds:schemaRefs>
</ds:datastoreItem>
</file>

<file path=customXml/itemProps23.xml><?xml version="1.0" encoding="utf-8"?>
<ds:datastoreItem xmlns:ds="http://schemas.openxmlformats.org/officeDocument/2006/customXml" ds:itemID="{147B0B05-96A9-4A30-8A05-9DDD0234F619}">
  <ds:schemaRefs>
    <ds:schemaRef ds:uri="http://schemas.microsoft.com/VisualStudio/2011/storyboarding/control"/>
  </ds:schemaRefs>
</ds:datastoreItem>
</file>

<file path=customXml/itemProps24.xml><?xml version="1.0" encoding="utf-8"?>
<ds:datastoreItem xmlns:ds="http://schemas.openxmlformats.org/officeDocument/2006/customXml" ds:itemID="{3F6FA590-2E47-475D-9CFE-93B0A17E2527}">
  <ds:schemaRefs>
    <ds:schemaRef ds:uri="http://schemas.microsoft.com/VisualStudio/2011/storyboarding/control"/>
  </ds:schemaRefs>
</ds:datastoreItem>
</file>

<file path=customXml/itemProps25.xml><?xml version="1.0" encoding="utf-8"?>
<ds:datastoreItem xmlns:ds="http://schemas.openxmlformats.org/officeDocument/2006/customXml" ds:itemID="{00FBA963-437F-4A4D-92AD-98D0285E956F}">
  <ds:schemaRefs>
    <ds:schemaRef ds:uri="http://schemas.microsoft.com/VisualStudio/2011/storyboarding/control"/>
  </ds:schemaRefs>
</ds:datastoreItem>
</file>

<file path=customXml/itemProps26.xml><?xml version="1.0" encoding="utf-8"?>
<ds:datastoreItem xmlns:ds="http://schemas.openxmlformats.org/officeDocument/2006/customXml" ds:itemID="{727875FF-2DE7-443E-93F4-21DCB939B662}">
  <ds:schemaRefs>
    <ds:schemaRef ds:uri="http://schemas.microsoft.com/VisualStudio/2011/storyboarding/control"/>
  </ds:schemaRefs>
</ds:datastoreItem>
</file>

<file path=customXml/itemProps27.xml><?xml version="1.0" encoding="utf-8"?>
<ds:datastoreItem xmlns:ds="http://schemas.openxmlformats.org/officeDocument/2006/customXml" ds:itemID="{E580258B-9FCC-4C67-B2DC-8F7344B475BB}">
  <ds:schemaRefs>
    <ds:schemaRef ds:uri="http://schemas.microsoft.com/VisualStudio/2011/storyboarding/control"/>
  </ds:schemaRefs>
</ds:datastoreItem>
</file>

<file path=customXml/itemProps28.xml><?xml version="1.0" encoding="utf-8"?>
<ds:datastoreItem xmlns:ds="http://schemas.openxmlformats.org/officeDocument/2006/customXml" ds:itemID="{2353FC33-2ED4-40B1-8449-3B574C7C1280}">
  <ds:schemaRefs>
    <ds:schemaRef ds:uri="http://schemas.microsoft.com/VisualStudio/2011/storyboarding/control"/>
  </ds:schemaRefs>
</ds:datastoreItem>
</file>

<file path=customXml/itemProps29.xml><?xml version="1.0" encoding="utf-8"?>
<ds:datastoreItem xmlns:ds="http://schemas.openxmlformats.org/officeDocument/2006/customXml" ds:itemID="{10EDEE3C-F9EE-4AF9-BA21-E93774AD34BD}">
  <ds:schemaRefs>
    <ds:schemaRef ds:uri="http://schemas.microsoft.com/VisualStudio/2011/storyboarding/control"/>
  </ds:schemaRefs>
</ds:datastoreItem>
</file>

<file path=customXml/itemProps3.xml><?xml version="1.0" encoding="utf-8"?>
<ds:datastoreItem xmlns:ds="http://schemas.openxmlformats.org/officeDocument/2006/customXml" ds:itemID="{97338CE5-9B75-42C3-8BA4-12D084FDEFC5}">
  <ds:schemaRefs>
    <ds:schemaRef ds:uri="http://schemas.microsoft.com/VisualStudio/2011/storyboarding/control"/>
  </ds:schemaRefs>
</ds:datastoreItem>
</file>

<file path=customXml/itemProps30.xml><?xml version="1.0" encoding="utf-8"?>
<ds:datastoreItem xmlns:ds="http://schemas.openxmlformats.org/officeDocument/2006/customXml" ds:itemID="{EBC16F44-9031-4F76-AFBB-898DA18F4D03}">
  <ds:schemaRefs>
    <ds:schemaRef ds:uri="http://schemas.microsoft.com/VisualStudio/2011/storyboarding/control"/>
  </ds:schemaRefs>
</ds:datastoreItem>
</file>

<file path=customXml/itemProps31.xml><?xml version="1.0" encoding="utf-8"?>
<ds:datastoreItem xmlns:ds="http://schemas.openxmlformats.org/officeDocument/2006/customXml" ds:itemID="{85340916-40C6-4D7B-B9A4-7CF517B74264}">
  <ds:schemaRefs>
    <ds:schemaRef ds:uri="http://schemas.microsoft.com/VisualStudio/2011/storyboarding/control"/>
  </ds:schemaRefs>
</ds:datastoreItem>
</file>

<file path=customXml/itemProps32.xml><?xml version="1.0" encoding="utf-8"?>
<ds:datastoreItem xmlns:ds="http://schemas.openxmlformats.org/officeDocument/2006/customXml" ds:itemID="{F32F7FF4-F97D-4C18-AAA5-EC034E1012FB}">
  <ds:schemaRefs>
    <ds:schemaRef ds:uri="http://schemas.microsoft.com/VisualStudio/2011/storyboarding/control"/>
  </ds:schemaRefs>
</ds:datastoreItem>
</file>

<file path=customXml/itemProps33.xml><?xml version="1.0" encoding="utf-8"?>
<ds:datastoreItem xmlns:ds="http://schemas.openxmlformats.org/officeDocument/2006/customXml" ds:itemID="{F3D4B07E-1660-4713-9F33-EE648E550D17}">
  <ds:schemaRefs>
    <ds:schemaRef ds:uri="http://schemas.microsoft.com/VisualStudio/2011/storyboarding/control"/>
  </ds:schemaRefs>
</ds:datastoreItem>
</file>

<file path=customXml/itemProps34.xml><?xml version="1.0" encoding="utf-8"?>
<ds:datastoreItem xmlns:ds="http://schemas.openxmlformats.org/officeDocument/2006/customXml" ds:itemID="{83FA3131-B236-46D7-A1F4-2E7343772E94}">
  <ds:schemaRefs>
    <ds:schemaRef ds:uri="http://schemas.microsoft.com/VisualStudio/2011/storyboarding/control"/>
  </ds:schemaRefs>
</ds:datastoreItem>
</file>

<file path=customXml/itemProps35.xml><?xml version="1.0" encoding="utf-8"?>
<ds:datastoreItem xmlns:ds="http://schemas.openxmlformats.org/officeDocument/2006/customXml" ds:itemID="{4D23E126-8B23-4B41-8D2C-07588E720B31}">
  <ds:schemaRefs>
    <ds:schemaRef ds:uri="http://schemas.microsoft.com/VisualStudio/2011/storyboarding/control"/>
  </ds:schemaRefs>
</ds:datastoreItem>
</file>

<file path=customXml/itemProps36.xml><?xml version="1.0" encoding="utf-8"?>
<ds:datastoreItem xmlns:ds="http://schemas.openxmlformats.org/officeDocument/2006/customXml" ds:itemID="{CF0DF7D3-0A34-44EB-8920-D9FA8EA80E77}">
  <ds:schemaRefs>
    <ds:schemaRef ds:uri="http://schemas.microsoft.com/VisualStudio/2011/storyboarding/control"/>
  </ds:schemaRefs>
</ds:datastoreItem>
</file>

<file path=customXml/itemProps37.xml><?xml version="1.0" encoding="utf-8"?>
<ds:datastoreItem xmlns:ds="http://schemas.openxmlformats.org/officeDocument/2006/customXml" ds:itemID="{FACF71EA-45DD-4613-8395-1CFD1ECF2C7F}">
  <ds:schemaRefs>
    <ds:schemaRef ds:uri="http://schemas.microsoft.com/VisualStudio/2011/storyboarding/control"/>
  </ds:schemaRefs>
</ds:datastoreItem>
</file>

<file path=customXml/itemProps38.xml><?xml version="1.0" encoding="utf-8"?>
<ds:datastoreItem xmlns:ds="http://schemas.openxmlformats.org/officeDocument/2006/customXml" ds:itemID="{6217AA3B-62A0-4D87-8AC2-3E533912BC8A}">
  <ds:schemaRefs>
    <ds:schemaRef ds:uri="http://schemas.microsoft.com/VisualStudio/2011/storyboarding/control"/>
  </ds:schemaRefs>
</ds:datastoreItem>
</file>

<file path=customXml/itemProps39.xml><?xml version="1.0" encoding="utf-8"?>
<ds:datastoreItem xmlns:ds="http://schemas.openxmlformats.org/officeDocument/2006/customXml" ds:itemID="{37213756-830E-40A6-B761-33F9B375B5F9}">
  <ds:schemaRefs>
    <ds:schemaRef ds:uri="http://schemas.microsoft.com/VisualStudio/2011/storyboarding/control"/>
  </ds:schemaRefs>
</ds:datastoreItem>
</file>

<file path=customXml/itemProps4.xml><?xml version="1.0" encoding="utf-8"?>
<ds:datastoreItem xmlns:ds="http://schemas.openxmlformats.org/officeDocument/2006/customXml" ds:itemID="{BA804EEF-5790-4E01-B667-ECB62CFB3737}">
  <ds:schemaRefs>
    <ds:schemaRef ds:uri="http://schemas.microsoft.com/VisualStudio/2011/storyboarding/control"/>
  </ds:schemaRefs>
</ds:datastoreItem>
</file>

<file path=customXml/itemProps40.xml><?xml version="1.0" encoding="utf-8"?>
<ds:datastoreItem xmlns:ds="http://schemas.openxmlformats.org/officeDocument/2006/customXml" ds:itemID="{FD2AF043-6C53-47E6-B8EF-32AE39BA0B5A}">
  <ds:schemaRefs>
    <ds:schemaRef ds:uri="http://schemas.microsoft.com/VisualStudio/2011/storyboarding/control"/>
  </ds:schemaRefs>
</ds:datastoreItem>
</file>

<file path=customXml/itemProps41.xml><?xml version="1.0" encoding="utf-8"?>
<ds:datastoreItem xmlns:ds="http://schemas.openxmlformats.org/officeDocument/2006/customXml" ds:itemID="{334D5405-31AD-498E-B382-4D96BAEB55D8}">
  <ds:schemaRefs>
    <ds:schemaRef ds:uri="http://schemas.microsoft.com/VisualStudio/2011/storyboarding/control"/>
  </ds:schemaRefs>
</ds:datastoreItem>
</file>

<file path=customXml/itemProps42.xml><?xml version="1.0" encoding="utf-8"?>
<ds:datastoreItem xmlns:ds="http://schemas.openxmlformats.org/officeDocument/2006/customXml" ds:itemID="{C1E8A1C9-1C18-4839-917B-EFF8E4152BD6}">
  <ds:schemaRefs>
    <ds:schemaRef ds:uri="http://schemas.microsoft.com/VisualStudio/2011/storyboarding/control"/>
  </ds:schemaRefs>
</ds:datastoreItem>
</file>

<file path=customXml/itemProps43.xml><?xml version="1.0" encoding="utf-8"?>
<ds:datastoreItem xmlns:ds="http://schemas.openxmlformats.org/officeDocument/2006/customXml" ds:itemID="{ECFEE960-6F7B-4652-BFDD-64A154B7DD20}">
  <ds:schemaRefs>
    <ds:schemaRef ds:uri="http://schemas.microsoft.com/VisualStudio/2011/storyboarding/control"/>
  </ds:schemaRefs>
</ds:datastoreItem>
</file>

<file path=customXml/itemProps44.xml><?xml version="1.0" encoding="utf-8"?>
<ds:datastoreItem xmlns:ds="http://schemas.openxmlformats.org/officeDocument/2006/customXml" ds:itemID="{0889145C-0379-491D-A281-DFFAF53A8874}">
  <ds:schemaRefs>
    <ds:schemaRef ds:uri="http://schemas.microsoft.com/VisualStudio/2011/storyboarding/control"/>
  </ds:schemaRefs>
</ds:datastoreItem>
</file>

<file path=customXml/itemProps45.xml><?xml version="1.0" encoding="utf-8"?>
<ds:datastoreItem xmlns:ds="http://schemas.openxmlformats.org/officeDocument/2006/customXml" ds:itemID="{E61A8A55-EEED-45FC-8C4A-877F157DB0A5}">
  <ds:schemaRefs>
    <ds:schemaRef ds:uri="http://schemas.microsoft.com/VisualStudio/2011/storyboarding/control"/>
  </ds:schemaRefs>
</ds:datastoreItem>
</file>

<file path=customXml/itemProps46.xml><?xml version="1.0" encoding="utf-8"?>
<ds:datastoreItem xmlns:ds="http://schemas.openxmlformats.org/officeDocument/2006/customXml" ds:itemID="{74DB98B8-FF5E-4C18-B11E-97CDF417117D}">
  <ds:schemaRefs>
    <ds:schemaRef ds:uri="http://schemas.microsoft.com/VisualStudio/2011/storyboarding/control"/>
  </ds:schemaRefs>
</ds:datastoreItem>
</file>

<file path=customXml/itemProps47.xml><?xml version="1.0" encoding="utf-8"?>
<ds:datastoreItem xmlns:ds="http://schemas.openxmlformats.org/officeDocument/2006/customXml" ds:itemID="{84AD8ACB-0A90-4AE6-920E-F0195E0538D8}">
  <ds:schemaRefs>
    <ds:schemaRef ds:uri="http://schemas.microsoft.com/VisualStudio/2011/storyboarding/control"/>
  </ds:schemaRefs>
</ds:datastoreItem>
</file>

<file path=customXml/itemProps48.xml><?xml version="1.0" encoding="utf-8"?>
<ds:datastoreItem xmlns:ds="http://schemas.openxmlformats.org/officeDocument/2006/customXml" ds:itemID="{9DF2B797-EFAA-4EA9-A218-D2AE7A7E889B}">
  <ds:schemaRefs>
    <ds:schemaRef ds:uri="http://schemas.microsoft.com/VisualStudio/2011/storyboarding/control"/>
  </ds:schemaRefs>
</ds:datastoreItem>
</file>

<file path=customXml/itemProps49.xml><?xml version="1.0" encoding="utf-8"?>
<ds:datastoreItem xmlns:ds="http://schemas.openxmlformats.org/officeDocument/2006/customXml" ds:itemID="{76A33A30-68C9-462C-A39A-4D5AECF3EBE2}">
  <ds:schemaRefs>
    <ds:schemaRef ds:uri="http://schemas.microsoft.com/VisualStudio/2011/storyboarding/control"/>
  </ds:schemaRefs>
</ds:datastoreItem>
</file>

<file path=customXml/itemProps5.xml><?xml version="1.0" encoding="utf-8"?>
<ds:datastoreItem xmlns:ds="http://schemas.openxmlformats.org/officeDocument/2006/customXml" ds:itemID="{BD0EC1C4-6C2F-4626-A0D8-3B0EB42EC4F2}">
  <ds:schemaRefs>
    <ds:schemaRef ds:uri="http://schemas.microsoft.com/VisualStudio/2011/storyboarding/control"/>
  </ds:schemaRefs>
</ds:datastoreItem>
</file>

<file path=customXml/itemProps50.xml><?xml version="1.0" encoding="utf-8"?>
<ds:datastoreItem xmlns:ds="http://schemas.openxmlformats.org/officeDocument/2006/customXml" ds:itemID="{A4FE0931-64FD-475E-A641-2C12782C6AF1}">
  <ds:schemaRefs>
    <ds:schemaRef ds:uri="http://schemas.microsoft.com/VisualStudio/2011/storyboarding/control"/>
  </ds:schemaRefs>
</ds:datastoreItem>
</file>

<file path=customXml/itemProps51.xml><?xml version="1.0" encoding="utf-8"?>
<ds:datastoreItem xmlns:ds="http://schemas.openxmlformats.org/officeDocument/2006/customXml" ds:itemID="{73448231-B9B4-40A7-99D8-EE02333DEC34}">
  <ds:schemaRefs>
    <ds:schemaRef ds:uri="http://schemas.microsoft.com/VisualStudio/2011/storyboarding/control"/>
  </ds:schemaRefs>
</ds:datastoreItem>
</file>

<file path=customXml/itemProps52.xml><?xml version="1.0" encoding="utf-8"?>
<ds:datastoreItem xmlns:ds="http://schemas.openxmlformats.org/officeDocument/2006/customXml" ds:itemID="{6502B70C-40E3-4DE8-8B22-23D80565ACE2}">
  <ds:schemaRefs>
    <ds:schemaRef ds:uri="http://schemas.microsoft.com/VisualStudio/2011/storyboarding/control"/>
  </ds:schemaRefs>
</ds:datastoreItem>
</file>

<file path=customXml/itemProps53.xml><?xml version="1.0" encoding="utf-8"?>
<ds:datastoreItem xmlns:ds="http://schemas.openxmlformats.org/officeDocument/2006/customXml" ds:itemID="{C5EBA125-C1E7-4A8D-AFB0-8BD68BE84359}">
  <ds:schemaRefs>
    <ds:schemaRef ds:uri="http://schemas.microsoft.com/VisualStudio/2011/storyboarding/control"/>
  </ds:schemaRefs>
</ds:datastoreItem>
</file>

<file path=customXml/itemProps54.xml><?xml version="1.0" encoding="utf-8"?>
<ds:datastoreItem xmlns:ds="http://schemas.openxmlformats.org/officeDocument/2006/customXml" ds:itemID="{BA63A7D5-E7E9-4765-A800-4304D6A06700}">
  <ds:schemaRefs>
    <ds:schemaRef ds:uri="http://schemas.microsoft.com/VisualStudio/2011/storyboarding/control"/>
  </ds:schemaRefs>
</ds:datastoreItem>
</file>

<file path=customXml/itemProps55.xml><?xml version="1.0" encoding="utf-8"?>
<ds:datastoreItem xmlns:ds="http://schemas.openxmlformats.org/officeDocument/2006/customXml" ds:itemID="{DE4B0580-B487-4E18-99E5-CD30BFAEAF9D}">
  <ds:schemaRefs>
    <ds:schemaRef ds:uri="http://schemas.microsoft.com/VisualStudio/2011/storyboarding/control"/>
  </ds:schemaRefs>
</ds:datastoreItem>
</file>

<file path=customXml/itemProps56.xml><?xml version="1.0" encoding="utf-8"?>
<ds:datastoreItem xmlns:ds="http://schemas.openxmlformats.org/officeDocument/2006/customXml" ds:itemID="{470BAB0D-62BB-48D0-A8DB-EF397EBB5D5A}">
  <ds:schemaRefs>
    <ds:schemaRef ds:uri="http://schemas.microsoft.com/VisualStudio/2011/storyboarding/control"/>
  </ds:schemaRefs>
</ds:datastoreItem>
</file>

<file path=customXml/itemProps57.xml><?xml version="1.0" encoding="utf-8"?>
<ds:datastoreItem xmlns:ds="http://schemas.openxmlformats.org/officeDocument/2006/customXml" ds:itemID="{F4115E42-7B02-47EA-B3CF-92F52E407503}">
  <ds:schemaRefs>
    <ds:schemaRef ds:uri="http://schemas.microsoft.com/VisualStudio/2011/storyboarding/control"/>
  </ds:schemaRefs>
</ds:datastoreItem>
</file>

<file path=customXml/itemProps58.xml><?xml version="1.0" encoding="utf-8"?>
<ds:datastoreItem xmlns:ds="http://schemas.openxmlformats.org/officeDocument/2006/customXml" ds:itemID="{9607AEC4-5022-455C-80DF-F59C75188836}">
  <ds:schemaRefs>
    <ds:schemaRef ds:uri="http://schemas.microsoft.com/VisualStudio/2011/storyboarding/control"/>
  </ds:schemaRefs>
</ds:datastoreItem>
</file>

<file path=customXml/itemProps59.xml><?xml version="1.0" encoding="utf-8"?>
<ds:datastoreItem xmlns:ds="http://schemas.openxmlformats.org/officeDocument/2006/customXml" ds:itemID="{E13FCFB0-257E-491F-BC43-CE02249B061A}">
  <ds:schemaRefs>
    <ds:schemaRef ds:uri="http://schemas.microsoft.com/VisualStudio/2011/storyboarding/control"/>
  </ds:schemaRefs>
</ds:datastoreItem>
</file>

<file path=customXml/itemProps6.xml><?xml version="1.0" encoding="utf-8"?>
<ds:datastoreItem xmlns:ds="http://schemas.openxmlformats.org/officeDocument/2006/customXml" ds:itemID="{DA4BCA12-5CFD-4AB9-B74F-58FA697CAC9F}">
  <ds:schemaRefs>
    <ds:schemaRef ds:uri="http://schemas.microsoft.com/VisualStudio/2011/storyboarding/control"/>
  </ds:schemaRefs>
</ds:datastoreItem>
</file>

<file path=customXml/itemProps60.xml><?xml version="1.0" encoding="utf-8"?>
<ds:datastoreItem xmlns:ds="http://schemas.openxmlformats.org/officeDocument/2006/customXml" ds:itemID="{9271CF8E-2A38-4773-ABC4-AB3B540FFFDE}">
  <ds:schemaRefs>
    <ds:schemaRef ds:uri="http://schemas.microsoft.com/VisualStudio/2011/storyboarding/control"/>
  </ds:schemaRefs>
</ds:datastoreItem>
</file>

<file path=customXml/itemProps61.xml><?xml version="1.0" encoding="utf-8"?>
<ds:datastoreItem xmlns:ds="http://schemas.openxmlformats.org/officeDocument/2006/customXml" ds:itemID="{F67F5F04-2523-4318-93BB-8075BCC45641}">
  <ds:schemaRefs>
    <ds:schemaRef ds:uri="http://schemas.microsoft.com/VisualStudio/2011/storyboarding/control"/>
  </ds:schemaRefs>
</ds:datastoreItem>
</file>

<file path=customXml/itemProps62.xml><?xml version="1.0" encoding="utf-8"?>
<ds:datastoreItem xmlns:ds="http://schemas.openxmlformats.org/officeDocument/2006/customXml" ds:itemID="{835AF599-B422-4151-A8D3-E0F6879FCEF8}">
  <ds:schemaRefs>
    <ds:schemaRef ds:uri="http://schemas.microsoft.com/VisualStudio/2011/storyboarding/control"/>
  </ds:schemaRefs>
</ds:datastoreItem>
</file>

<file path=customXml/itemProps63.xml><?xml version="1.0" encoding="utf-8"?>
<ds:datastoreItem xmlns:ds="http://schemas.openxmlformats.org/officeDocument/2006/customXml" ds:itemID="{8727C672-1B43-4E75-9B3F-09ADED397226}">
  <ds:schemaRefs>
    <ds:schemaRef ds:uri="http://schemas.microsoft.com/VisualStudio/2011/storyboarding/control"/>
  </ds:schemaRefs>
</ds:datastoreItem>
</file>

<file path=customXml/itemProps64.xml><?xml version="1.0" encoding="utf-8"?>
<ds:datastoreItem xmlns:ds="http://schemas.openxmlformats.org/officeDocument/2006/customXml" ds:itemID="{2B4B1649-961E-458F-9261-7EED209BEE50}">
  <ds:schemaRefs>
    <ds:schemaRef ds:uri="http://schemas.microsoft.com/VisualStudio/2011/storyboarding/control"/>
  </ds:schemaRefs>
</ds:datastoreItem>
</file>

<file path=customXml/itemProps65.xml><?xml version="1.0" encoding="utf-8"?>
<ds:datastoreItem xmlns:ds="http://schemas.openxmlformats.org/officeDocument/2006/customXml" ds:itemID="{6E7BCB66-1D0A-41CE-8EF3-C795A8A4F49C}">
  <ds:schemaRefs>
    <ds:schemaRef ds:uri="http://schemas.microsoft.com/VisualStudio/2011/storyboarding/control"/>
  </ds:schemaRefs>
</ds:datastoreItem>
</file>

<file path=customXml/itemProps66.xml><?xml version="1.0" encoding="utf-8"?>
<ds:datastoreItem xmlns:ds="http://schemas.openxmlformats.org/officeDocument/2006/customXml" ds:itemID="{199DFB31-C957-44AE-A03B-A276652F4C4D}">
  <ds:schemaRefs>
    <ds:schemaRef ds:uri="http://schemas.microsoft.com/VisualStudio/2011/storyboarding/control"/>
  </ds:schemaRefs>
</ds:datastoreItem>
</file>

<file path=customXml/itemProps67.xml><?xml version="1.0" encoding="utf-8"?>
<ds:datastoreItem xmlns:ds="http://schemas.openxmlformats.org/officeDocument/2006/customXml" ds:itemID="{26F68DAF-2E56-4F0C-A90F-2461C94E3308}">
  <ds:schemaRefs>
    <ds:schemaRef ds:uri="http://schemas.microsoft.com/VisualStudio/2011/storyboarding/control"/>
  </ds:schemaRefs>
</ds:datastoreItem>
</file>

<file path=customXml/itemProps68.xml><?xml version="1.0" encoding="utf-8"?>
<ds:datastoreItem xmlns:ds="http://schemas.openxmlformats.org/officeDocument/2006/customXml" ds:itemID="{B839FDD7-F81D-45DD-971F-502788123F6F}">
  <ds:schemaRefs>
    <ds:schemaRef ds:uri="http://schemas.microsoft.com/VisualStudio/2011/storyboarding/control"/>
  </ds:schemaRefs>
</ds:datastoreItem>
</file>

<file path=customXml/itemProps69.xml><?xml version="1.0" encoding="utf-8"?>
<ds:datastoreItem xmlns:ds="http://schemas.openxmlformats.org/officeDocument/2006/customXml" ds:itemID="{82293416-A330-4EDE-A72C-E18F3D92CB10}">
  <ds:schemaRefs>
    <ds:schemaRef ds:uri="http://schemas.microsoft.com/VisualStudio/2011/storyboarding/control"/>
  </ds:schemaRefs>
</ds:datastoreItem>
</file>

<file path=customXml/itemProps7.xml><?xml version="1.0" encoding="utf-8"?>
<ds:datastoreItem xmlns:ds="http://schemas.openxmlformats.org/officeDocument/2006/customXml" ds:itemID="{5C22CF0E-6851-4AAD-BF64-70BAB0586916}">
  <ds:schemaRefs>
    <ds:schemaRef ds:uri="http://schemas.microsoft.com/VisualStudio/2011/storyboarding/control"/>
  </ds:schemaRefs>
</ds:datastoreItem>
</file>

<file path=customXml/itemProps70.xml><?xml version="1.0" encoding="utf-8"?>
<ds:datastoreItem xmlns:ds="http://schemas.openxmlformats.org/officeDocument/2006/customXml" ds:itemID="{070F567B-8FD6-4BE1-B556-7583B0086BEA}">
  <ds:schemaRefs>
    <ds:schemaRef ds:uri="http://schemas.microsoft.com/VisualStudio/2011/storyboarding/control"/>
  </ds:schemaRefs>
</ds:datastoreItem>
</file>

<file path=customXml/itemProps71.xml><?xml version="1.0" encoding="utf-8"?>
<ds:datastoreItem xmlns:ds="http://schemas.openxmlformats.org/officeDocument/2006/customXml" ds:itemID="{D282D316-04E8-44B4-A5F0-E0E91009DEE5}">
  <ds:schemaRefs>
    <ds:schemaRef ds:uri="http://schemas.microsoft.com/VisualStudio/2011/storyboarding/control"/>
  </ds:schemaRefs>
</ds:datastoreItem>
</file>

<file path=customXml/itemProps72.xml><?xml version="1.0" encoding="utf-8"?>
<ds:datastoreItem xmlns:ds="http://schemas.openxmlformats.org/officeDocument/2006/customXml" ds:itemID="{ADEE4DA0-F032-4B3D-8B65-8D7147BE86FC}">
  <ds:schemaRefs>
    <ds:schemaRef ds:uri="http://schemas.microsoft.com/VisualStudio/2011/storyboarding/control"/>
  </ds:schemaRefs>
</ds:datastoreItem>
</file>

<file path=customXml/itemProps73.xml><?xml version="1.0" encoding="utf-8"?>
<ds:datastoreItem xmlns:ds="http://schemas.openxmlformats.org/officeDocument/2006/customXml" ds:itemID="{A043890B-2086-4341-A99D-8410C8BABCB5}">
  <ds:schemaRefs>
    <ds:schemaRef ds:uri="http://schemas.microsoft.com/VisualStudio/2011/storyboarding/control"/>
  </ds:schemaRefs>
</ds:datastoreItem>
</file>

<file path=customXml/itemProps74.xml><?xml version="1.0" encoding="utf-8"?>
<ds:datastoreItem xmlns:ds="http://schemas.openxmlformats.org/officeDocument/2006/customXml" ds:itemID="{4656D98B-D00B-4F07-95E3-570C285DBEF7}">
  <ds:schemaRefs>
    <ds:schemaRef ds:uri="http://schemas.microsoft.com/VisualStudio/2011/storyboarding/control"/>
  </ds:schemaRefs>
</ds:datastoreItem>
</file>

<file path=customXml/itemProps75.xml><?xml version="1.0" encoding="utf-8"?>
<ds:datastoreItem xmlns:ds="http://schemas.openxmlformats.org/officeDocument/2006/customXml" ds:itemID="{6680E754-9A13-4BD2-A9B0-E3005B96B50F}">
  <ds:schemaRefs>
    <ds:schemaRef ds:uri="http://schemas.microsoft.com/VisualStudio/2011/storyboarding/control"/>
  </ds:schemaRefs>
</ds:datastoreItem>
</file>

<file path=customXml/itemProps76.xml><?xml version="1.0" encoding="utf-8"?>
<ds:datastoreItem xmlns:ds="http://schemas.openxmlformats.org/officeDocument/2006/customXml" ds:itemID="{C9B2FAF4-DED1-4993-9018-6542350C530D}">
  <ds:schemaRefs>
    <ds:schemaRef ds:uri="http://schemas.microsoft.com/VisualStudio/2011/storyboarding/control"/>
  </ds:schemaRefs>
</ds:datastoreItem>
</file>

<file path=customXml/itemProps77.xml><?xml version="1.0" encoding="utf-8"?>
<ds:datastoreItem xmlns:ds="http://schemas.openxmlformats.org/officeDocument/2006/customXml" ds:itemID="{8F767828-9D25-4060-B42B-98D1B675B53B}">
  <ds:schemaRefs>
    <ds:schemaRef ds:uri="http://schemas.microsoft.com/VisualStudio/2011/storyboarding/control"/>
  </ds:schemaRefs>
</ds:datastoreItem>
</file>

<file path=customXml/itemProps78.xml><?xml version="1.0" encoding="utf-8"?>
<ds:datastoreItem xmlns:ds="http://schemas.openxmlformats.org/officeDocument/2006/customXml" ds:itemID="{D775782D-6344-474B-A65C-0C8F632E6D89}">
  <ds:schemaRefs>
    <ds:schemaRef ds:uri="http://schemas.microsoft.com/VisualStudio/2011/storyboarding/control"/>
  </ds:schemaRefs>
</ds:datastoreItem>
</file>

<file path=customXml/itemProps79.xml><?xml version="1.0" encoding="utf-8"?>
<ds:datastoreItem xmlns:ds="http://schemas.openxmlformats.org/officeDocument/2006/customXml" ds:itemID="{CB39D6EE-078B-4E77-A5BE-B9DFCF9100D8}">
  <ds:schemaRefs>
    <ds:schemaRef ds:uri="http://schemas.microsoft.com/VisualStudio/2011/storyboarding/control"/>
  </ds:schemaRefs>
</ds:datastoreItem>
</file>

<file path=customXml/itemProps8.xml><?xml version="1.0" encoding="utf-8"?>
<ds:datastoreItem xmlns:ds="http://schemas.openxmlformats.org/officeDocument/2006/customXml" ds:itemID="{74A1524E-6161-4BD3-8F36-666CEFF2EB3B}">
  <ds:schemaRefs>
    <ds:schemaRef ds:uri="http://schemas.microsoft.com/VisualStudio/2011/storyboarding/control"/>
  </ds:schemaRefs>
</ds:datastoreItem>
</file>

<file path=customXml/itemProps80.xml><?xml version="1.0" encoding="utf-8"?>
<ds:datastoreItem xmlns:ds="http://schemas.openxmlformats.org/officeDocument/2006/customXml" ds:itemID="{FEA312EE-2000-4323-BD41-7B7B4EB98603}">
  <ds:schemaRefs>
    <ds:schemaRef ds:uri="http://schemas.microsoft.com/VisualStudio/2011/storyboarding/control"/>
  </ds:schemaRefs>
</ds:datastoreItem>
</file>

<file path=customXml/itemProps81.xml><?xml version="1.0" encoding="utf-8"?>
<ds:datastoreItem xmlns:ds="http://schemas.openxmlformats.org/officeDocument/2006/customXml" ds:itemID="{A40DE8EF-5428-43C0-9F44-2329E1BA03FD}">
  <ds:schemaRefs>
    <ds:schemaRef ds:uri="http://schemas.microsoft.com/VisualStudio/2011/storyboarding/control"/>
  </ds:schemaRefs>
</ds:datastoreItem>
</file>

<file path=customXml/itemProps82.xml><?xml version="1.0" encoding="utf-8"?>
<ds:datastoreItem xmlns:ds="http://schemas.openxmlformats.org/officeDocument/2006/customXml" ds:itemID="{2ADD35C6-EC31-46F3-B916-A5856293FBC7}">
  <ds:schemaRefs>
    <ds:schemaRef ds:uri="http://schemas.microsoft.com/VisualStudio/2011/storyboarding/control"/>
  </ds:schemaRefs>
</ds:datastoreItem>
</file>

<file path=customXml/itemProps83.xml><?xml version="1.0" encoding="utf-8"?>
<ds:datastoreItem xmlns:ds="http://schemas.openxmlformats.org/officeDocument/2006/customXml" ds:itemID="{EE4A9FEE-0C1B-43F8-B5F4-86883671B6FB}">
  <ds:schemaRefs>
    <ds:schemaRef ds:uri="http://schemas.microsoft.com/VisualStudio/2011/storyboarding/control"/>
  </ds:schemaRefs>
</ds:datastoreItem>
</file>

<file path=customXml/itemProps84.xml><?xml version="1.0" encoding="utf-8"?>
<ds:datastoreItem xmlns:ds="http://schemas.openxmlformats.org/officeDocument/2006/customXml" ds:itemID="{CEDE8BC0-A111-49EE-84B5-409E0FCB0B14}">
  <ds:schemaRefs>
    <ds:schemaRef ds:uri="http://schemas.microsoft.com/VisualStudio/2011/storyboarding/control"/>
  </ds:schemaRefs>
</ds:datastoreItem>
</file>

<file path=customXml/itemProps85.xml><?xml version="1.0" encoding="utf-8"?>
<ds:datastoreItem xmlns:ds="http://schemas.openxmlformats.org/officeDocument/2006/customXml" ds:itemID="{66E252E5-D050-446D-928E-903431897FDB}">
  <ds:schemaRefs>
    <ds:schemaRef ds:uri="http://schemas.microsoft.com/VisualStudio/2011/storyboarding/control"/>
  </ds:schemaRefs>
</ds:datastoreItem>
</file>

<file path=customXml/itemProps86.xml><?xml version="1.0" encoding="utf-8"?>
<ds:datastoreItem xmlns:ds="http://schemas.openxmlformats.org/officeDocument/2006/customXml" ds:itemID="{0C364DCE-7B73-49FE-9A08-0FC1B6F534C1}">
  <ds:schemaRefs>
    <ds:schemaRef ds:uri="http://schemas.microsoft.com/VisualStudio/2011/storyboarding/control"/>
  </ds:schemaRefs>
</ds:datastoreItem>
</file>

<file path=customXml/itemProps87.xml><?xml version="1.0" encoding="utf-8"?>
<ds:datastoreItem xmlns:ds="http://schemas.openxmlformats.org/officeDocument/2006/customXml" ds:itemID="{80A2004B-44C7-4562-BF55-11173FF13DBC}">
  <ds:schemaRefs>
    <ds:schemaRef ds:uri="http://schemas.microsoft.com/VisualStudio/2011/storyboarding/control"/>
  </ds:schemaRefs>
</ds:datastoreItem>
</file>

<file path=customXml/itemProps88.xml><?xml version="1.0" encoding="utf-8"?>
<ds:datastoreItem xmlns:ds="http://schemas.openxmlformats.org/officeDocument/2006/customXml" ds:itemID="{63EF0C43-5AB2-4F59-9DF6-210D96E3915A}">
  <ds:schemaRefs>
    <ds:schemaRef ds:uri="http://schemas.microsoft.com/VisualStudio/2011/storyboarding/control"/>
  </ds:schemaRefs>
</ds:datastoreItem>
</file>

<file path=customXml/itemProps89.xml><?xml version="1.0" encoding="utf-8"?>
<ds:datastoreItem xmlns:ds="http://schemas.openxmlformats.org/officeDocument/2006/customXml" ds:itemID="{8AAB068A-74ED-4128-8017-CCECAE486544}">
  <ds:schemaRefs>
    <ds:schemaRef ds:uri="http://schemas.microsoft.com/VisualStudio/2011/storyboarding/control"/>
  </ds:schemaRefs>
</ds:datastoreItem>
</file>

<file path=customXml/itemProps9.xml><?xml version="1.0" encoding="utf-8"?>
<ds:datastoreItem xmlns:ds="http://schemas.openxmlformats.org/officeDocument/2006/customXml" ds:itemID="{9CC7DA74-F89F-4639-A5D6-AD7DE787043A}">
  <ds:schemaRefs>
    <ds:schemaRef ds:uri="http://schemas.microsoft.com/VisualStudio/2011/storyboarding/control"/>
  </ds:schemaRefs>
</ds:datastoreItem>
</file>

<file path=customXml/itemProps90.xml><?xml version="1.0" encoding="utf-8"?>
<ds:datastoreItem xmlns:ds="http://schemas.openxmlformats.org/officeDocument/2006/customXml" ds:itemID="{9993C194-98D9-4980-A42D-DB23D14112F7}">
  <ds:schemaRefs>
    <ds:schemaRef ds:uri="http://schemas.microsoft.com/VisualStudio/2011/storyboarding/control"/>
  </ds:schemaRefs>
</ds:datastoreItem>
</file>

<file path=customXml/itemProps91.xml><?xml version="1.0" encoding="utf-8"?>
<ds:datastoreItem xmlns:ds="http://schemas.openxmlformats.org/officeDocument/2006/customXml" ds:itemID="{27549F4C-8AA5-428F-8A03-784949323D19}">
  <ds:schemaRefs>
    <ds:schemaRef ds:uri="http://schemas.microsoft.com/VisualStudio/2011/storyboarding/control"/>
  </ds:schemaRefs>
</ds:datastoreItem>
</file>

<file path=customXml/itemProps92.xml><?xml version="1.0" encoding="utf-8"?>
<ds:datastoreItem xmlns:ds="http://schemas.openxmlformats.org/officeDocument/2006/customXml" ds:itemID="{BE12F868-42C1-4815-A0D3-00078F402F06}">
  <ds:schemaRefs>
    <ds:schemaRef ds:uri="http://schemas.microsoft.com/VisualStudio/2011/storyboarding/control"/>
  </ds:schemaRefs>
</ds:datastoreItem>
</file>

<file path=customXml/itemProps93.xml><?xml version="1.0" encoding="utf-8"?>
<ds:datastoreItem xmlns:ds="http://schemas.openxmlformats.org/officeDocument/2006/customXml" ds:itemID="{46142549-C430-4BD1-AB62-FC9F98EB2253}">
  <ds:schemaRefs>
    <ds:schemaRef ds:uri="http://schemas.microsoft.com/VisualStudio/2011/storyboarding/control"/>
  </ds:schemaRefs>
</ds:datastoreItem>
</file>

<file path=customXml/itemProps94.xml><?xml version="1.0" encoding="utf-8"?>
<ds:datastoreItem xmlns:ds="http://schemas.openxmlformats.org/officeDocument/2006/customXml" ds:itemID="{80A486FF-DA9E-482A-960C-D98F5B6C19AC}">
  <ds:schemaRefs>
    <ds:schemaRef ds:uri="http://schemas.microsoft.com/VisualStudio/2011/storyboarding/control"/>
  </ds:schemaRefs>
</ds:datastoreItem>
</file>

<file path=customXml/itemProps95.xml><?xml version="1.0" encoding="utf-8"?>
<ds:datastoreItem xmlns:ds="http://schemas.openxmlformats.org/officeDocument/2006/customXml" ds:itemID="{C64EF5A6-22E7-48A2-835E-6CA42B0ADC51}">
  <ds:schemaRefs>
    <ds:schemaRef ds:uri="http://schemas.microsoft.com/VisualStudio/2011/storyboarding/control"/>
  </ds:schemaRefs>
</ds:datastoreItem>
</file>

<file path=customXml/itemProps96.xml><?xml version="1.0" encoding="utf-8"?>
<ds:datastoreItem xmlns:ds="http://schemas.openxmlformats.org/officeDocument/2006/customXml" ds:itemID="{CA39B56D-B517-4B04-BEA7-7970F9A8EA90}">
  <ds:schemaRefs>
    <ds:schemaRef ds:uri="http://schemas.microsoft.com/VisualStudio/2011/storyboarding/control"/>
  </ds:schemaRefs>
</ds:datastoreItem>
</file>

<file path=customXml/itemProps97.xml><?xml version="1.0" encoding="utf-8"?>
<ds:datastoreItem xmlns:ds="http://schemas.openxmlformats.org/officeDocument/2006/customXml" ds:itemID="{4DFEED3B-5EFD-406D-A51B-4FD1769666A7}">
  <ds:schemaRefs>
    <ds:schemaRef ds:uri="http://schemas.microsoft.com/VisualStudio/2011/storyboarding/control"/>
  </ds:schemaRefs>
</ds:datastoreItem>
</file>

<file path=customXml/itemProps98.xml><?xml version="1.0" encoding="utf-8"?>
<ds:datastoreItem xmlns:ds="http://schemas.openxmlformats.org/officeDocument/2006/customXml" ds:itemID="{9F7EEB8B-B019-4F3C-9787-BA6BDB18D363}">
  <ds:schemaRefs>
    <ds:schemaRef ds:uri="http://schemas.microsoft.com/VisualStudio/2011/storyboarding/control"/>
  </ds:schemaRefs>
</ds:datastoreItem>
</file>

<file path=customXml/itemProps99.xml><?xml version="1.0" encoding="utf-8"?>
<ds:datastoreItem xmlns:ds="http://schemas.openxmlformats.org/officeDocument/2006/customXml" ds:itemID="{E75F7864-EAD0-4638-92F4-2CB33891547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101</TotalTime>
  <Words>472</Words>
  <Application>Microsoft Office PowerPoint</Application>
  <PresentationFormat>On-screen Show (4:3)</PresentationFormat>
  <Paragraphs>119</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Stacey</dc:creator>
  <cp:lastModifiedBy>Mark Stacey</cp:lastModifiedBy>
  <cp:revision>4</cp:revision>
  <dcterms:created xsi:type="dcterms:W3CDTF">2014-04-28T11:10:29Z</dcterms:created>
  <dcterms:modified xsi:type="dcterms:W3CDTF">2014-04-29T13:09:25Z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