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9"/>
  </p:sldMasterIdLst>
  <p:sldIdLst>
    <p:sldId id="256" r:id="rId60"/>
    <p:sldId id="257" r:id="rId61"/>
    <p:sldId id="258" r:id="rId62"/>
    <p:sldId id="25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rms" id="{3E59265B-23D2-45C0-A56C-F3473C339B7F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4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" Target="slides/slide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Master" Target="slideMasters/slideMaster1.xml"/><Relationship Id="rId67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1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4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3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4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49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35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5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8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53.xml"/><Relationship Id="rId5" Type="http://schemas.openxmlformats.org/officeDocument/2006/relationships/slideLayout" Target="../slideLayouts/slideLayout12.xml"/><Relationship Id="rId4" Type="http://schemas.openxmlformats.org/officeDocument/2006/relationships/customXml" Target="../../customXml/item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7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customXml" Target="../../customXml/item10.xml"/><Relationship Id="rId3" Type="http://schemas.openxmlformats.org/officeDocument/2006/relationships/customXml" Target="../../customXml/item18.xml"/><Relationship Id="rId7" Type="http://schemas.openxmlformats.org/officeDocument/2006/relationships/customXml" Target="../../customXml/item54.xml"/><Relationship Id="rId12" Type="http://schemas.openxmlformats.org/officeDocument/2006/relationships/customXml" Target="../../customXml/item51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5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30.xml"/><Relationship Id="rId5" Type="http://schemas.openxmlformats.org/officeDocument/2006/relationships/customXml" Target="../../customXml/item8.xml"/><Relationship Id="rId15" Type="http://schemas.openxmlformats.org/officeDocument/2006/relationships/customXml" Target="../../customXml/item55.xml"/><Relationship Id="rId10" Type="http://schemas.openxmlformats.org/officeDocument/2006/relationships/customXml" Target="../../customXml/item9.xml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40.xml"/><Relationship Id="rId14" Type="http://schemas.openxmlformats.org/officeDocument/2006/relationships/customXml" Target="../../customXml/item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.xml"/><Relationship Id="rId13" Type="http://schemas.openxmlformats.org/officeDocument/2006/relationships/customXml" Target="../../customXml/item1.xml"/><Relationship Id="rId3" Type="http://schemas.openxmlformats.org/officeDocument/2006/relationships/customXml" Target="../../customXml/item11.xml"/><Relationship Id="rId7" Type="http://schemas.openxmlformats.org/officeDocument/2006/relationships/customXml" Target="../../customXml/item41.xml"/><Relationship Id="rId12" Type="http://schemas.openxmlformats.org/officeDocument/2006/relationships/customXml" Target="../../customXml/item34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45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21.xml"/><Relationship Id="rId11" Type="http://schemas.openxmlformats.org/officeDocument/2006/relationships/customXml" Target="../../customXml/item12.xml"/><Relationship Id="rId5" Type="http://schemas.openxmlformats.org/officeDocument/2006/relationships/customXml" Target="../../customXml/item56.xml"/><Relationship Id="rId15" Type="http://schemas.openxmlformats.org/officeDocument/2006/relationships/customXml" Target="../../customXml/item42.xml"/><Relationship Id="rId10" Type="http://schemas.openxmlformats.org/officeDocument/2006/relationships/customXml" Target="../../customXml/item46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24.xml"/><Relationship Id="rId14" Type="http://schemas.openxmlformats.org/officeDocument/2006/relationships/customXml" Target="../../customXml/item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bGroup"/>
          <p:cNvGrpSpPr/>
          <p:nvPr>
            <p:custDataLst>
              <p:custData r:id="rId1"/>
            </p:custDataLst>
          </p:nvPr>
        </p:nvGrpSpPr>
        <p:grpSpPr>
          <a:xfrm>
            <a:off x="89741" y="96256"/>
            <a:ext cx="8847225" cy="5959487"/>
            <a:chOff x="3138993" y="2600343"/>
            <a:chExt cx="3513043" cy="2017376"/>
          </a:xfrm>
        </p:grpSpPr>
        <p:sp>
          <p:nvSpPr>
            <p:cNvPr id="3" name="Container"/>
            <p:cNvSpPr>
              <a:spLocks/>
            </p:cNvSpPr>
            <p:nvPr/>
          </p:nvSpPr>
          <p:spPr>
            <a:xfrm>
              <a:off x="3138993" y="2683766"/>
              <a:ext cx="3513043" cy="193395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" name="Tab3"/>
            <p:cNvSpPr txBox="1">
              <a:spLocks/>
            </p:cNvSpPr>
            <p:nvPr/>
          </p:nvSpPr>
          <p:spPr>
            <a:xfrm>
              <a:off x="3518701" y="2612572"/>
              <a:ext cx="320521" cy="711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b2"/>
            <p:cNvSpPr txBox="1">
              <a:spLocks/>
            </p:cNvSpPr>
            <p:nvPr/>
          </p:nvSpPr>
          <p:spPr>
            <a:xfrm>
              <a:off x="3839222" y="2612572"/>
              <a:ext cx="320521" cy="711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61138" y="2600343"/>
              <a:ext cx="357570" cy="83442"/>
              <a:chOff x="3451832" y="2698418"/>
              <a:chExt cx="231440" cy="71194"/>
            </a:xfrm>
          </p:grpSpPr>
          <p:sp>
            <p:nvSpPr>
              <p:cNvPr id="8" name="ActiveTab"/>
              <p:cNvSpPr txBox="1">
                <a:spLocks/>
              </p:cNvSpPr>
              <p:nvPr/>
            </p:nvSpPr>
            <p:spPr>
              <a:xfrm>
                <a:off x="3451832" y="2698418"/>
                <a:ext cx="231440" cy="7119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Forms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TabLine"/>
              <p:cNvSpPr>
                <a:spLocks/>
              </p:cNvSpPr>
              <p:nvPr/>
            </p:nvSpPr>
            <p:spPr>
              <a:xfrm>
                <a:off x="3454311" y="2769612"/>
                <a:ext cx="226481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" name="Tab4"/>
            <p:cNvSpPr txBox="1">
              <a:spLocks/>
            </p:cNvSpPr>
            <p:nvPr/>
          </p:nvSpPr>
          <p:spPr>
            <a:xfrm>
              <a:off x="4159742" y="2612573"/>
              <a:ext cx="320521" cy="711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" name="Content"/>
          <p:cNvSpPr/>
          <p:nvPr>
            <p:custDataLst>
              <p:custData r:id="rId2"/>
            </p:custDataLst>
          </p:nvPr>
        </p:nvSpPr>
        <p:spPr>
          <a:xfrm>
            <a:off x="318241" y="7747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Form 1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3"/>
            </p:custDataLst>
          </p:nvPr>
        </p:nvSpPr>
        <p:spPr>
          <a:xfrm>
            <a:off x="353166" y="1204913"/>
            <a:ext cx="1725800" cy="23033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Cash Monthly PDM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4"/>
            </p:custDataLst>
          </p:nvPr>
        </p:nvSpPr>
        <p:spPr>
          <a:xfrm>
            <a:off x="343002" y="16816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Form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2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315023" y="186209"/>
            <a:ext cx="25119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Cash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Montly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PDM Collection Form</a:t>
            </a:r>
          </a:p>
        </p:txBody>
      </p:sp>
      <p:sp>
        <p:nvSpPr>
          <p:cNvPr id="4" name="Content"/>
          <p:cNvSpPr/>
          <p:nvPr>
            <p:custDataLst>
              <p:custData r:id="rId2"/>
            </p:custDataLst>
          </p:nvPr>
        </p:nvSpPr>
        <p:spPr>
          <a:xfrm>
            <a:off x="421429" y="747713"/>
            <a:ext cx="1977404" cy="2259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Personal information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/>
          <p:nvPr>
            <p:custDataLst>
              <p:custData r:id="rId3"/>
            </p:custDataLst>
          </p:nvPr>
        </p:nvSpPr>
        <p:spPr>
          <a:xfrm>
            <a:off x="429366" y="1171575"/>
            <a:ext cx="1977404" cy="2259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Collection of cash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4"/>
            </p:custDataLst>
          </p:nvPr>
        </p:nvSpPr>
        <p:spPr>
          <a:xfrm>
            <a:off x="456354" y="1593850"/>
            <a:ext cx="1977404" cy="2259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383285" y="238597"/>
            <a:ext cx="15951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332485" y="738659"/>
            <a:ext cx="1210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A1: ID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 txBox="1"/>
          <p:nvPr>
            <p:custDataLst>
              <p:custData r:id="rId3"/>
            </p:custDataLst>
          </p:nvPr>
        </p:nvSpPr>
        <p:spPr>
          <a:xfrm>
            <a:off x="349948" y="1238722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A2: District </a:t>
            </a:r>
          </a:p>
        </p:txBody>
      </p:sp>
      <p:sp>
        <p:nvSpPr>
          <p:cNvPr id="7" name="Content"/>
          <p:cNvSpPr txBox="1"/>
          <p:nvPr>
            <p:custDataLst>
              <p:custData r:id="rId4"/>
            </p:custDataLst>
          </p:nvPr>
        </p:nvSpPr>
        <p:spPr>
          <a:xfrm>
            <a:off x="322960" y="1773709"/>
            <a:ext cx="8996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A3: Village</a:t>
            </a:r>
          </a:p>
        </p:txBody>
      </p:sp>
      <p:sp>
        <p:nvSpPr>
          <p:cNvPr id="8" name="Content"/>
          <p:cNvSpPr txBox="1"/>
          <p:nvPr>
            <p:custDataLst>
              <p:custData r:id="rId5"/>
            </p:custDataLst>
          </p:nvPr>
        </p:nvSpPr>
        <p:spPr>
          <a:xfrm>
            <a:off x="322960" y="2265834"/>
            <a:ext cx="8643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A4: Codes</a:t>
            </a:r>
          </a:p>
        </p:txBody>
      </p:sp>
      <p:sp>
        <p:nvSpPr>
          <p:cNvPr id="9" name="Content"/>
          <p:cNvSpPr/>
          <p:nvPr>
            <p:custDataLst>
              <p:custData r:id="rId6"/>
            </p:custDataLst>
          </p:nvPr>
        </p:nvSpPr>
        <p:spPr>
          <a:xfrm>
            <a:off x="1960112" y="73183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SearchBox"/>
          <p:cNvGrpSpPr/>
          <p:nvPr>
            <p:custDataLst>
              <p:custData r:id="rId7"/>
            </p:custDataLst>
          </p:nvPr>
        </p:nvGrpSpPr>
        <p:grpSpPr>
          <a:xfrm>
            <a:off x="3374539" y="1233615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DropdownBox"/>
          <p:cNvGrpSpPr/>
          <p:nvPr>
            <p:custDataLst>
              <p:custData r:id="rId8"/>
            </p:custDataLst>
          </p:nvPr>
        </p:nvGrpSpPr>
        <p:grpSpPr>
          <a:xfrm>
            <a:off x="1987999" y="1274763"/>
            <a:ext cx="1097652" cy="228600"/>
            <a:chOff x="4016824" y="3329200"/>
            <a:chExt cx="1097652" cy="228600"/>
          </a:xfrm>
        </p:grpSpPr>
        <p:sp>
          <p:nvSpPr>
            <p:cNvPr id="1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" name="SearchBox"/>
          <p:cNvGrpSpPr/>
          <p:nvPr>
            <p:custDataLst>
              <p:custData r:id="rId9"/>
            </p:custDataLst>
          </p:nvPr>
        </p:nvGrpSpPr>
        <p:grpSpPr>
          <a:xfrm>
            <a:off x="3331694" y="1722333"/>
            <a:ext cx="962996" cy="310896"/>
            <a:chOff x="4111925" y="3293648"/>
            <a:chExt cx="962996" cy="310896"/>
          </a:xfrm>
        </p:grpSpPr>
        <p:sp>
          <p:nvSpPr>
            <p:cNvPr id="17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DropdownBox"/>
          <p:cNvGrpSpPr/>
          <p:nvPr>
            <p:custDataLst>
              <p:custData r:id="rId10"/>
            </p:custDataLst>
          </p:nvPr>
        </p:nvGrpSpPr>
        <p:grpSpPr>
          <a:xfrm>
            <a:off x="1945154" y="1763481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SearchBox"/>
          <p:cNvGrpSpPr/>
          <p:nvPr>
            <p:custDataLst>
              <p:custData r:id="rId11"/>
            </p:custDataLst>
          </p:nvPr>
        </p:nvGrpSpPr>
        <p:grpSpPr>
          <a:xfrm>
            <a:off x="3288849" y="2211051"/>
            <a:ext cx="962996" cy="310896"/>
            <a:chOff x="4111925" y="3293648"/>
            <a:chExt cx="962996" cy="310896"/>
          </a:xfrm>
        </p:grpSpPr>
        <p:sp>
          <p:nvSpPr>
            <p:cNvPr id="23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DropdownBox"/>
          <p:cNvGrpSpPr/>
          <p:nvPr>
            <p:custDataLst>
              <p:custData r:id="rId12"/>
            </p:custDataLst>
          </p:nvPr>
        </p:nvGrpSpPr>
        <p:grpSpPr>
          <a:xfrm>
            <a:off x="1902309" y="2252199"/>
            <a:ext cx="1097652" cy="228600"/>
            <a:chOff x="4016824" y="3329200"/>
            <a:chExt cx="1097652" cy="228600"/>
          </a:xfrm>
        </p:grpSpPr>
        <p:sp>
          <p:nvSpPr>
            <p:cNvPr id="2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/>
          <p:cNvSpPr txBox="1"/>
          <p:nvPr>
            <p:custDataLst>
              <p:custData r:id="rId13"/>
            </p:custDataLst>
          </p:nvPr>
        </p:nvSpPr>
        <p:spPr>
          <a:xfrm>
            <a:off x="207941" y="5006159"/>
            <a:ext cx="4507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A18</a:t>
            </a:r>
          </a:p>
        </p:txBody>
      </p:sp>
      <p:grpSp>
        <p:nvGrpSpPr>
          <p:cNvPr id="29" name="SearchBox"/>
          <p:cNvGrpSpPr/>
          <p:nvPr>
            <p:custDataLst>
              <p:custData r:id="rId14"/>
            </p:custDataLst>
          </p:nvPr>
        </p:nvGrpSpPr>
        <p:grpSpPr>
          <a:xfrm>
            <a:off x="3173830" y="4951376"/>
            <a:ext cx="962996" cy="310896"/>
            <a:chOff x="4111925" y="3293648"/>
            <a:chExt cx="962996" cy="310896"/>
          </a:xfrm>
        </p:grpSpPr>
        <p:sp>
          <p:nvSpPr>
            <p:cNvPr id="30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DropdownBox"/>
          <p:cNvGrpSpPr/>
          <p:nvPr>
            <p:custDataLst>
              <p:custData r:id="rId15"/>
            </p:custDataLst>
          </p:nvPr>
        </p:nvGrpSpPr>
        <p:grpSpPr>
          <a:xfrm>
            <a:off x="1787290" y="4992524"/>
            <a:ext cx="1097652" cy="228600"/>
            <a:chOff x="4016824" y="3329200"/>
            <a:chExt cx="1097652" cy="228600"/>
          </a:xfrm>
        </p:grpSpPr>
        <p:sp>
          <p:nvSpPr>
            <p:cNvPr id="3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80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383285" y="238597"/>
            <a:ext cx="1379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Collection of cash</a:t>
            </a: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332485" y="738659"/>
            <a:ext cx="1191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A1: ID Number</a:t>
            </a:r>
          </a:p>
        </p:txBody>
      </p:sp>
      <p:sp>
        <p:nvSpPr>
          <p:cNvPr id="6" name="Content"/>
          <p:cNvSpPr txBox="1"/>
          <p:nvPr>
            <p:custDataLst>
              <p:custData r:id="rId3"/>
            </p:custDataLst>
          </p:nvPr>
        </p:nvSpPr>
        <p:spPr>
          <a:xfrm>
            <a:off x="349948" y="1238722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A2: District </a:t>
            </a:r>
          </a:p>
        </p:txBody>
      </p:sp>
      <p:sp>
        <p:nvSpPr>
          <p:cNvPr id="7" name="Content"/>
          <p:cNvSpPr txBox="1"/>
          <p:nvPr>
            <p:custDataLst>
              <p:custData r:id="rId4"/>
            </p:custDataLst>
          </p:nvPr>
        </p:nvSpPr>
        <p:spPr>
          <a:xfrm>
            <a:off x="322960" y="1773709"/>
            <a:ext cx="8996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A3: Village</a:t>
            </a:r>
          </a:p>
        </p:txBody>
      </p:sp>
      <p:sp>
        <p:nvSpPr>
          <p:cNvPr id="8" name="Content"/>
          <p:cNvSpPr txBox="1"/>
          <p:nvPr>
            <p:custDataLst>
              <p:custData r:id="rId5"/>
            </p:custDataLst>
          </p:nvPr>
        </p:nvSpPr>
        <p:spPr>
          <a:xfrm>
            <a:off x="322960" y="2265834"/>
            <a:ext cx="8643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A4: Codes</a:t>
            </a:r>
          </a:p>
        </p:txBody>
      </p:sp>
      <p:sp>
        <p:nvSpPr>
          <p:cNvPr id="9" name="Content"/>
          <p:cNvSpPr/>
          <p:nvPr>
            <p:custDataLst>
              <p:custData r:id="rId6"/>
            </p:custDataLst>
          </p:nvPr>
        </p:nvSpPr>
        <p:spPr>
          <a:xfrm>
            <a:off x="1960112" y="73183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SearchBox"/>
          <p:cNvGrpSpPr/>
          <p:nvPr>
            <p:custDataLst>
              <p:custData r:id="rId7"/>
            </p:custDataLst>
          </p:nvPr>
        </p:nvGrpSpPr>
        <p:grpSpPr>
          <a:xfrm>
            <a:off x="3374539" y="1233615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DropdownBox"/>
          <p:cNvGrpSpPr/>
          <p:nvPr>
            <p:custDataLst>
              <p:custData r:id="rId8"/>
            </p:custDataLst>
          </p:nvPr>
        </p:nvGrpSpPr>
        <p:grpSpPr>
          <a:xfrm>
            <a:off x="1987999" y="1274763"/>
            <a:ext cx="1097652" cy="228600"/>
            <a:chOff x="4016824" y="3329200"/>
            <a:chExt cx="1097652" cy="228600"/>
          </a:xfrm>
        </p:grpSpPr>
        <p:sp>
          <p:nvSpPr>
            <p:cNvPr id="1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" name="SearchBox"/>
          <p:cNvGrpSpPr/>
          <p:nvPr>
            <p:custDataLst>
              <p:custData r:id="rId9"/>
            </p:custDataLst>
          </p:nvPr>
        </p:nvGrpSpPr>
        <p:grpSpPr>
          <a:xfrm>
            <a:off x="3331694" y="1722333"/>
            <a:ext cx="962996" cy="310896"/>
            <a:chOff x="4111925" y="3293648"/>
            <a:chExt cx="962996" cy="310896"/>
          </a:xfrm>
        </p:grpSpPr>
        <p:sp>
          <p:nvSpPr>
            <p:cNvPr id="17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DropdownBox"/>
          <p:cNvGrpSpPr/>
          <p:nvPr>
            <p:custDataLst>
              <p:custData r:id="rId10"/>
            </p:custDataLst>
          </p:nvPr>
        </p:nvGrpSpPr>
        <p:grpSpPr>
          <a:xfrm>
            <a:off x="1945154" y="1763481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SearchBox"/>
          <p:cNvGrpSpPr/>
          <p:nvPr>
            <p:custDataLst>
              <p:custData r:id="rId11"/>
            </p:custDataLst>
          </p:nvPr>
        </p:nvGrpSpPr>
        <p:grpSpPr>
          <a:xfrm>
            <a:off x="3288849" y="2211051"/>
            <a:ext cx="962996" cy="310896"/>
            <a:chOff x="4111925" y="3293648"/>
            <a:chExt cx="962996" cy="310896"/>
          </a:xfrm>
        </p:grpSpPr>
        <p:sp>
          <p:nvSpPr>
            <p:cNvPr id="23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DropdownBox"/>
          <p:cNvGrpSpPr/>
          <p:nvPr>
            <p:custDataLst>
              <p:custData r:id="rId12"/>
            </p:custDataLst>
          </p:nvPr>
        </p:nvGrpSpPr>
        <p:grpSpPr>
          <a:xfrm>
            <a:off x="1902309" y="2252199"/>
            <a:ext cx="1097652" cy="228600"/>
            <a:chOff x="4016824" y="3329200"/>
            <a:chExt cx="1097652" cy="228600"/>
          </a:xfrm>
        </p:grpSpPr>
        <p:sp>
          <p:nvSpPr>
            <p:cNvPr id="2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/>
          <p:cNvSpPr txBox="1"/>
          <p:nvPr>
            <p:custDataLst>
              <p:custData r:id="rId13"/>
            </p:custDataLst>
          </p:nvPr>
        </p:nvSpPr>
        <p:spPr>
          <a:xfrm>
            <a:off x="207941" y="5006159"/>
            <a:ext cx="4507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A18</a:t>
            </a:r>
          </a:p>
        </p:txBody>
      </p:sp>
      <p:grpSp>
        <p:nvGrpSpPr>
          <p:cNvPr id="29" name="SearchBox"/>
          <p:cNvGrpSpPr/>
          <p:nvPr>
            <p:custDataLst>
              <p:custData r:id="rId14"/>
            </p:custDataLst>
          </p:nvPr>
        </p:nvGrpSpPr>
        <p:grpSpPr>
          <a:xfrm>
            <a:off x="3173830" y="4951376"/>
            <a:ext cx="962996" cy="310896"/>
            <a:chOff x="4111925" y="3293648"/>
            <a:chExt cx="962996" cy="310896"/>
          </a:xfrm>
        </p:grpSpPr>
        <p:sp>
          <p:nvSpPr>
            <p:cNvPr id="30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DropdownBox"/>
          <p:cNvGrpSpPr/>
          <p:nvPr>
            <p:custDataLst>
              <p:custData r:id="rId15"/>
            </p:custDataLst>
          </p:nvPr>
        </p:nvGrpSpPr>
        <p:grpSpPr>
          <a:xfrm>
            <a:off x="1787290" y="4992524"/>
            <a:ext cx="1097652" cy="228600"/>
            <a:chOff x="4016824" y="3329200"/>
            <a:chExt cx="1097652" cy="228600"/>
          </a:xfrm>
        </p:grpSpPr>
        <p:sp>
          <p:nvSpPr>
            <p:cNvPr id="3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37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E49E94E7-B509-4B6D-AFCA-3C33B411DED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DC68E9E-9D6E-43C9-BC6C-E4841E3650F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6199874-43B4-4C35-9B31-61E4226A608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139CB1C-CC8F-41D1-A8A5-E569C73B050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817D47E-EEE1-42BF-8271-60D16190779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A729775-A06C-4391-A3AE-CA9CCDD7379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7EDB819-8FCA-44E9-8EF7-D4D7632661C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49B51B7-20C1-4683-B6BE-B636777089C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F1BFE6A-744B-4BF8-8014-B46353988C1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0F4C8D3-D23B-4056-A4C2-255DF2521DD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4C94671-2EB5-4A26-853E-A0BD3DE2499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0F0699E-518E-4A26-AC64-533DB22087D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49256AF-E688-4839-B45B-F67E76EC06A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3929AEB-8E38-474C-AEB3-1D78D84E573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5DA5D27-0813-4424-82B8-B5A9A5CFF73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502BA2F-7B4C-4541-A01D-7AB4F3466F5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A8E9D5E-4C00-4D5F-809A-AF0293EF13B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7E12EB0-CE6A-47DF-B8E4-7C3BEF67DE3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8FFF6CA-C8BB-4305-A319-E5FA5E80595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7A8431B-3DC2-4EFD-B22D-FCFA6A211D1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E68B867-12B6-4262-AC0C-8BDC091B4CC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72743B0-8E49-428C-B603-FBE85704686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A754B56-89ED-4A5D-A68A-1D7DEA532AE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F4FC085-FA60-42D0-8D28-9A317C607B1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F8F094F-78DD-4B2F-ACDF-47AB8FC30C4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B3222DE-E2AE-4E3C-A4A4-7FD3BD4DD7A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82EF43A-4076-4E14-A28D-05B91BB4044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0FF6CBC-E183-4173-900F-FD1C50755F1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FBC1C3B-56B1-4072-B849-B3069CCCDC0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2C314D7-2865-4D2A-BD2E-0DDAF68EA28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C9B902C-5F89-4EAC-AE94-F082D6B49C3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9798C2D-67F0-4347-B88F-98082C96C39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A7B60C4-E20D-4110-82AE-1C769E7054D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047FE4A-1A1D-4E01-8871-53377E4F09F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184479A-46BC-4D30-ACF8-7965B99B0A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7EC8C9A-5101-486B-A123-D02CE4B1F1D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1765040-C751-483B-81E3-D5C47FD15E4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A641D05-A227-4B98-9EDC-F0CC708410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73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5</cp:revision>
  <dcterms:created xsi:type="dcterms:W3CDTF">2014-04-28T11:10:29Z</dcterms:created>
  <dcterms:modified xsi:type="dcterms:W3CDTF">2014-04-29T12:23:28Z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