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8"/>
  </p:sld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Master" Target="slideMasters/slideMaster1.xml"/><Relationship Id="rId26" Type="http://schemas.openxmlformats.org/officeDocument/2006/relationships/slide" Target="slides/slide8.xml"/><Relationship Id="rId3" Type="http://schemas.openxmlformats.org/officeDocument/2006/relationships/customXml" Target="../customXml/item3.xml"/><Relationship Id="rId21" Type="http://schemas.openxmlformats.org/officeDocument/2006/relationships/slide" Target="slides/slide3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2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6.xml"/><Relationship Id="rId32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5.xml"/><Relationship Id="rId28" Type="http://schemas.openxmlformats.org/officeDocument/2006/relationships/slide" Target="slides/slide10.xml"/><Relationship Id="rId10" Type="http://schemas.openxmlformats.org/officeDocument/2006/relationships/customXml" Target="../customXml/item10.xml"/><Relationship Id="rId19" Type="http://schemas.openxmlformats.org/officeDocument/2006/relationships/slide" Target="slides/slide1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4.xml"/><Relationship Id="rId27" Type="http://schemas.openxmlformats.org/officeDocument/2006/relationships/slide" Target="slides/slide9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BBC0-DD1D-4A84-B307-00291677C947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37DB-B47F-4DFE-8837-E528B0F5F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2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BBC0-DD1D-4A84-B307-00291677C947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37DB-B47F-4DFE-8837-E528B0F5F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02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BBC0-DD1D-4A84-B307-00291677C947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37DB-B47F-4DFE-8837-E528B0F5F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37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BBC0-DD1D-4A84-B307-00291677C947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37DB-B47F-4DFE-8837-E528B0F5F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0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BBC0-DD1D-4A84-B307-00291677C947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37DB-B47F-4DFE-8837-E528B0F5F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8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BBC0-DD1D-4A84-B307-00291677C947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37DB-B47F-4DFE-8837-E528B0F5F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2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BBC0-DD1D-4A84-B307-00291677C947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37DB-B47F-4DFE-8837-E528B0F5F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61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BBC0-DD1D-4A84-B307-00291677C947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37DB-B47F-4DFE-8837-E528B0F5F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BBC0-DD1D-4A84-B307-00291677C947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37DB-B47F-4DFE-8837-E528B0F5F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27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BBC0-DD1D-4A84-B307-00291677C947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37DB-B47F-4DFE-8837-E528B0F5F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19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BBC0-DD1D-4A84-B307-00291677C947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37DB-B47F-4DFE-8837-E528B0F5F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14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2BBC0-DD1D-4A84-B307-00291677C947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437DB-B47F-4DFE-8837-E528B0F5F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8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17.xml"/><Relationship Id="rId1" Type="http://schemas.openxmlformats.org/officeDocument/2006/relationships/customXml" Target="../../customXml/item15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13.xml"/><Relationship Id="rId1" Type="http://schemas.openxmlformats.org/officeDocument/2006/relationships/customXml" Target="../../customXml/item1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16.xml"/><Relationship Id="rId1" Type="http://schemas.openxmlformats.org/officeDocument/2006/relationships/customXml" Target="../../customXml/item1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536" y="277588"/>
            <a:ext cx="7962314" cy="5993541"/>
          </a:xfrm>
          <a:prstGeom prst="rect">
            <a:avLst/>
          </a:prstGeom>
        </p:spPr>
      </p:pic>
      <p:grpSp>
        <p:nvGrpSpPr>
          <p:cNvPr id="5" name="StickyNote"/>
          <p:cNvGrpSpPr/>
          <p:nvPr>
            <p:custDataLst>
              <p:custData r:id="rId1"/>
            </p:custDataLst>
          </p:nvPr>
        </p:nvGrpSpPr>
        <p:grpSpPr>
          <a:xfrm>
            <a:off x="9921875" y="1436801"/>
            <a:ext cx="1371600" cy="1485673"/>
            <a:chOff x="3886200" y="2629127"/>
            <a:chExt cx="1371600" cy="1485673"/>
          </a:xfrm>
        </p:grpSpPr>
        <p:sp>
          <p:nvSpPr>
            <p:cNvPr id="6" name="Content"/>
            <p:cNvSpPr/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Run the Web platform installer file and click install.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Tape"/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8" name="MousePointer"/>
          <p:cNvSpPr/>
          <p:nvPr>
            <p:custDataLst>
              <p:custData r:id="rId2"/>
            </p:custDataLst>
          </p:nvPr>
        </p:nvSpPr>
        <p:spPr>
          <a:xfrm rot="20359169">
            <a:off x="6249074" y="5849915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11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482" y="661183"/>
            <a:ext cx="11481447" cy="5530054"/>
          </a:xfrm>
          <a:prstGeom prst="rect">
            <a:avLst/>
          </a:prstGeom>
        </p:spPr>
      </p:pic>
      <p:grpSp>
        <p:nvGrpSpPr>
          <p:cNvPr id="3" name="StickyNote"/>
          <p:cNvGrpSpPr/>
          <p:nvPr>
            <p:custDataLst>
              <p:custData r:id="rId1"/>
            </p:custDataLst>
          </p:nvPr>
        </p:nvGrpSpPr>
        <p:grpSpPr>
          <a:xfrm>
            <a:off x="8580438" y="3692639"/>
            <a:ext cx="1371600" cy="1485673"/>
            <a:chOff x="3886200" y="2629127"/>
            <a:chExt cx="1371600" cy="1485673"/>
          </a:xfrm>
        </p:grpSpPr>
        <p:sp>
          <p:nvSpPr>
            <p:cNvPr id="4" name="Content"/>
            <p:cNvSpPr/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The renamed bin folder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Tape"/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7" name="MouseClick"/>
          <p:cNvSpPr/>
          <p:nvPr>
            <p:custDataLst>
              <p:custData r:id="rId2"/>
            </p:custDataLst>
          </p:nvPr>
        </p:nvSpPr>
        <p:spPr>
          <a:xfrm rot="20359169">
            <a:off x="5822036" y="3335315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79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85185E-6 C -0.02448 -0.00139 -0.04948 0.00162 -0.0733 -0.00463 C -0.09153 -0.00949 -0.10638 -0.02338 -0.12278 -0.03264 C -0.18802 -0.06991 -0.21562 -0.12292 -0.25273 -0.18959 C -0.2638 -0.23171 -0.26992 -0.27176 -0.26992 -0.31551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03" y="-15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821" y="196948"/>
            <a:ext cx="9082914" cy="6316394"/>
          </a:xfrm>
          <a:prstGeom prst="rect">
            <a:avLst/>
          </a:prstGeom>
        </p:spPr>
      </p:pic>
      <p:grpSp>
        <p:nvGrpSpPr>
          <p:cNvPr id="3" name="StickyNote"/>
          <p:cNvGrpSpPr/>
          <p:nvPr>
            <p:custDataLst>
              <p:custData r:id="rId1"/>
            </p:custDataLst>
          </p:nvPr>
        </p:nvGrpSpPr>
        <p:grpSpPr>
          <a:xfrm>
            <a:off x="10152518" y="1787639"/>
            <a:ext cx="1371600" cy="1479322"/>
            <a:chOff x="3492955" y="2629127"/>
            <a:chExt cx="1371600" cy="1479322"/>
          </a:xfrm>
        </p:grpSpPr>
        <p:sp>
          <p:nvSpPr>
            <p:cNvPr id="4" name="Content"/>
            <p:cNvSpPr/>
            <p:nvPr/>
          </p:nvSpPr>
          <p:spPr>
            <a:xfrm>
              <a:off x="3492955" y="2736849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Accept to continue with installation.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Tape"/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6" name="MousePointer"/>
          <p:cNvSpPr/>
          <p:nvPr>
            <p:custDataLst>
              <p:custData r:id="rId2"/>
            </p:custDataLst>
          </p:nvPr>
        </p:nvSpPr>
        <p:spPr>
          <a:xfrm rot="20359169">
            <a:off x="8306474" y="5926115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73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00" y="295422"/>
            <a:ext cx="8898774" cy="6147581"/>
          </a:xfrm>
          <a:prstGeom prst="rect">
            <a:avLst/>
          </a:prstGeom>
        </p:spPr>
      </p:pic>
      <p:grpSp>
        <p:nvGrpSpPr>
          <p:cNvPr id="3" name="StickyNote"/>
          <p:cNvGrpSpPr/>
          <p:nvPr>
            <p:custDataLst>
              <p:custData r:id="rId1"/>
            </p:custDataLst>
          </p:nvPr>
        </p:nvGrpSpPr>
        <p:grpSpPr>
          <a:xfrm>
            <a:off x="10088563" y="1954326"/>
            <a:ext cx="1371600" cy="1485673"/>
            <a:chOff x="3886200" y="2629127"/>
            <a:chExt cx="1371600" cy="1485673"/>
          </a:xfrm>
        </p:grpSpPr>
        <p:sp>
          <p:nvSpPr>
            <p:cNvPr id="4" name="Content"/>
            <p:cNvSpPr/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Let the installer continue perform it’s tasks.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Tape"/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027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948" y="182879"/>
            <a:ext cx="8875624" cy="6091311"/>
          </a:xfrm>
          <a:prstGeom prst="rect">
            <a:avLst/>
          </a:prstGeom>
        </p:spPr>
      </p:pic>
      <p:grpSp>
        <p:nvGrpSpPr>
          <p:cNvPr id="3" name="StickyNote"/>
          <p:cNvGrpSpPr/>
          <p:nvPr>
            <p:custDataLst>
              <p:custData r:id="rId1"/>
            </p:custDataLst>
          </p:nvPr>
        </p:nvGrpSpPr>
        <p:grpSpPr>
          <a:xfrm>
            <a:off x="10028238" y="1954326"/>
            <a:ext cx="1371600" cy="1485673"/>
            <a:chOff x="3886200" y="2629127"/>
            <a:chExt cx="1371600" cy="1485673"/>
          </a:xfrm>
        </p:grpSpPr>
        <p:sp>
          <p:nvSpPr>
            <p:cNvPr id="4" name="Content"/>
            <p:cNvSpPr/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Click Finish after installation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Tape"/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6" name="MousePointer"/>
          <p:cNvSpPr/>
          <p:nvPr>
            <p:custDataLst>
              <p:custData r:id="rId2"/>
            </p:custDataLst>
          </p:nvPr>
        </p:nvSpPr>
        <p:spPr>
          <a:xfrm rot="20359169">
            <a:off x="8123911" y="574355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0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966" y="281353"/>
            <a:ext cx="8292492" cy="6261678"/>
          </a:xfrm>
          <a:prstGeom prst="rect">
            <a:avLst/>
          </a:prstGeom>
        </p:spPr>
      </p:pic>
      <p:grpSp>
        <p:nvGrpSpPr>
          <p:cNvPr id="3" name="StickyNote"/>
          <p:cNvGrpSpPr/>
          <p:nvPr>
            <p:custDataLst>
              <p:custData r:id="rId1"/>
            </p:custDataLst>
          </p:nvPr>
        </p:nvGrpSpPr>
        <p:grpSpPr>
          <a:xfrm>
            <a:off x="10058400" y="2351201"/>
            <a:ext cx="1371600" cy="1485673"/>
            <a:chOff x="3886200" y="2629127"/>
            <a:chExt cx="1371600" cy="1485673"/>
          </a:xfrm>
        </p:grpSpPr>
        <p:sp>
          <p:nvSpPr>
            <p:cNvPr id="4" name="Content"/>
            <p:cNvSpPr/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The other items are not needed so o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nce done, just click exit.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Tape"/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6" name="MousePointer"/>
          <p:cNvSpPr/>
          <p:nvPr>
            <p:custDataLst>
              <p:custData r:id="rId2"/>
            </p:custDataLst>
          </p:nvPr>
        </p:nvSpPr>
        <p:spPr>
          <a:xfrm rot="20359169">
            <a:off x="7872849" y="6101930"/>
            <a:ext cx="111103" cy="20311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24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237" y="718444"/>
            <a:ext cx="4515729" cy="4941193"/>
          </a:xfrm>
          <a:prstGeom prst="rect">
            <a:avLst/>
          </a:prstGeom>
        </p:spPr>
      </p:pic>
      <p:grpSp>
        <p:nvGrpSpPr>
          <p:cNvPr id="3" name="StickyNote"/>
          <p:cNvGrpSpPr/>
          <p:nvPr>
            <p:custDataLst>
              <p:custData r:id="rId1"/>
            </p:custDataLst>
          </p:nvPr>
        </p:nvGrpSpPr>
        <p:grpSpPr>
          <a:xfrm>
            <a:off x="9037638" y="1940039"/>
            <a:ext cx="1371600" cy="1485673"/>
            <a:chOff x="3886200" y="2629127"/>
            <a:chExt cx="1371600" cy="1485673"/>
          </a:xfrm>
        </p:grpSpPr>
        <p:sp>
          <p:nvSpPr>
            <p:cNvPr id="4" name="Content"/>
            <p:cNvSpPr/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Run the installer file for ASP.NET MVC2 once you download it and click ‘Accept’ to continue.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Tape"/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267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937" y="1463040"/>
            <a:ext cx="7659026" cy="2932259"/>
          </a:xfrm>
          <a:prstGeom prst="rect">
            <a:avLst/>
          </a:prstGeom>
        </p:spPr>
      </p:pic>
      <p:grpSp>
        <p:nvGrpSpPr>
          <p:cNvPr id="3" name="StickyNote"/>
          <p:cNvGrpSpPr/>
          <p:nvPr>
            <p:custDataLst>
              <p:custData r:id="rId1"/>
            </p:custDataLst>
          </p:nvPr>
        </p:nvGrpSpPr>
        <p:grpSpPr>
          <a:xfrm>
            <a:off x="9525000" y="2321039"/>
            <a:ext cx="1371600" cy="1485673"/>
            <a:chOff x="3886200" y="2629127"/>
            <a:chExt cx="1371600" cy="1485673"/>
          </a:xfrm>
        </p:grpSpPr>
        <p:sp>
          <p:nvSpPr>
            <p:cNvPr id="4" name="Content"/>
            <p:cNvSpPr/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Allow installer to run.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Tape"/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681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0502" y="1807159"/>
            <a:ext cx="5849535" cy="2835180"/>
          </a:xfrm>
          <a:prstGeom prst="rect">
            <a:avLst/>
          </a:prstGeom>
        </p:spPr>
      </p:pic>
      <p:grpSp>
        <p:nvGrpSpPr>
          <p:cNvPr id="3" name="StickyNote"/>
          <p:cNvGrpSpPr/>
          <p:nvPr>
            <p:custDataLst>
              <p:custData r:id="rId1"/>
            </p:custDataLst>
          </p:nvPr>
        </p:nvGrpSpPr>
        <p:grpSpPr>
          <a:xfrm>
            <a:off x="9280525" y="2487726"/>
            <a:ext cx="1371600" cy="1485673"/>
            <a:chOff x="3886200" y="2629127"/>
            <a:chExt cx="1371600" cy="1485673"/>
          </a:xfrm>
        </p:grpSpPr>
        <p:sp>
          <p:nvSpPr>
            <p:cNvPr id="4" name="Content"/>
            <p:cNvSpPr/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Once installation is complete, click ‘Finish’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Tape"/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6" name="MousePointer"/>
          <p:cNvSpPr/>
          <p:nvPr>
            <p:custDataLst>
              <p:custData r:id="rId2"/>
            </p:custDataLst>
          </p:nvPr>
        </p:nvSpPr>
        <p:spPr>
          <a:xfrm rot="20359169">
            <a:off x="7026949" y="414335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73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" y="726849"/>
            <a:ext cx="11554988" cy="5448867"/>
          </a:xfrm>
          <a:prstGeom prst="rect">
            <a:avLst/>
          </a:prstGeom>
        </p:spPr>
      </p:pic>
      <p:grpSp>
        <p:nvGrpSpPr>
          <p:cNvPr id="3" name="StickyNote"/>
          <p:cNvGrpSpPr/>
          <p:nvPr>
            <p:custDataLst>
              <p:custData r:id="rId1"/>
            </p:custDataLst>
          </p:nvPr>
        </p:nvGrpSpPr>
        <p:grpSpPr>
          <a:xfrm>
            <a:off x="8869363" y="3752964"/>
            <a:ext cx="1371600" cy="1485673"/>
            <a:chOff x="3886200" y="2629127"/>
            <a:chExt cx="1371600" cy="1485673"/>
          </a:xfrm>
        </p:grpSpPr>
        <p:sp>
          <p:nvSpPr>
            <p:cNvPr id="4" name="Content"/>
            <p:cNvSpPr/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Rename ‘bin2’ folder to ‘bin’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Tape"/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7" name="MouseClick"/>
          <p:cNvSpPr/>
          <p:nvPr>
            <p:custDataLst>
              <p:custData r:id="rId2"/>
            </p:custDataLst>
          </p:nvPr>
        </p:nvSpPr>
        <p:spPr>
          <a:xfrm rot="20359169">
            <a:off x="4983836" y="353375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8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33333E-6 C -0.01601 -0.00139 -0.03229 0.00162 -0.04791 -0.00463 C -0.05976 -0.00972 -0.06953 -0.02361 -0.0802 -0.0331 C -0.12278 -0.07083 -0.14075 -0.12477 -0.16497 -0.19213 C -0.17226 -0.23472 -0.17617 -0.27569 -0.17617 -0.3199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15" y="-1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0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1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2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5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6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6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Props1.xml><?xml version="1.0" encoding="utf-8"?>
<ds:datastoreItem xmlns:ds="http://schemas.openxmlformats.org/officeDocument/2006/customXml" ds:itemID="{3940D9B9-D28B-4311-9CBF-114CF00B0B66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F0B01026-58A7-4186-A139-03738660B9D3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862392BD-83C9-45D2-8279-9A0718CA7555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6F8561D0-041F-499D-BF64-BC243286336D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0547420D-689B-4FAA-B827-FEA09EF3587D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33750CFD-FFDF-495F-A632-962793AE7302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0B750950-31B9-4914-97C1-AA1132864E3D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8FC7841C-02E1-49AF-89F0-11AC67234B2C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1905EB77-B7F4-4CA3-922A-D7EC0521835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38AD5275-BC71-4D49-ADDB-663FD507C709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2E09159F-E33C-4610-B017-EB3B030ABBCC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85866024-AF25-4497-BC78-107D5CA5996A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3A73EBA7-764D-44E7-8C8F-B1E87F6B7E96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FAEBBE1E-8EEA-49CF-B407-F3CB7EEEA5C4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3242AC6F-83A9-4CB3-AB0C-91E7B4D2FD1B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7F2B8F4F-9175-4E91-BCDD-05D109881452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59DE11F8-873A-46C3-B12A-676054045145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88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Denis Ngahu</dc:creator>
  <cp:lastModifiedBy>Denis Ngahu</cp:lastModifiedBy>
  <cp:revision>3</cp:revision>
  <dcterms:created xsi:type="dcterms:W3CDTF">2014-05-02T09:53:37Z</dcterms:created>
  <dcterms:modified xsi:type="dcterms:W3CDTF">2014-05-02T10:12:10Z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