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5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D988-AE56-4448-89C4-943AF10FFD41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EEA1-C707-4E92-9832-2160AC3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5" Type="http://schemas.openxmlformats.org/officeDocument/2006/relationships/image" Target="../media/image1.tmp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5" Type="http://schemas.openxmlformats.org/officeDocument/2006/relationships/image" Target="../media/image2.tmp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ows PowerShell I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  <p:grpSp>
        <p:nvGrpSpPr>
          <p:cNvPr id="6" name="DragSelection"/>
          <p:cNvGrpSpPr/>
          <p:nvPr>
            <p:custDataLst>
              <p:custData r:id="rId1"/>
            </p:custDataLst>
          </p:nvPr>
        </p:nvGrpSpPr>
        <p:grpSpPr>
          <a:xfrm>
            <a:off x="487680" y="1802399"/>
            <a:ext cx="4846320" cy="1428481"/>
            <a:chOff x="3237518" y="2657475"/>
            <a:chExt cx="2753367" cy="1729201"/>
          </a:xfrm>
        </p:grpSpPr>
        <p:sp>
          <p:nvSpPr>
            <p:cNvPr id="7" name="Selection"/>
            <p:cNvSpPr>
              <a:spLocks/>
            </p:cNvSpPr>
            <p:nvPr>
              <p:custDataLst>
                <p:custData r:id="rId3"/>
              </p:custDataLst>
            </p:nvPr>
          </p:nvSpPr>
          <p:spPr>
            <a:xfrm>
              <a:off x="3237518" y="2657475"/>
              <a:ext cx="2705415" cy="1503861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MousePointer"/>
            <p:cNvSpPr>
              <a:spLocks/>
            </p:cNvSpPr>
            <p:nvPr/>
          </p:nvSpPr>
          <p:spPr>
            <a:xfrm rot="20359169">
              <a:off x="5905066" y="4086838"/>
              <a:ext cx="85819" cy="299838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StickyNote"/>
          <p:cNvGrpSpPr/>
          <p:nvPr>
            <p:custDataLst>
              <p:custData r:id="rId2"/>
            </p:custDataLst>
          </p:nvPr>
        </p:nvGrpSpPr>
        <p:grpSpPr>
          <a:xfrm>
            <a:off x="8335963" y="1940039"/>
            <a:ext cx="1371600" cy="1485673"/>
            <a:chOff x="3886200" y="2629127"/>
            <a:chExt cx="1371600" cy="1485673"/>
          </a:xfrm>
        </p:grpSpPr>
        <p:sp>
          <p:nvSpPr>
            <p:cNvPr id="10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fontScale="925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Open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PSConfig.ps1 and modify the settings for the accounts set forth in the documentation then run the script.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s PowerShell I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  <p:grpSp>
        <p:nvGrpSpPr>
          <p:cNvPr id="3" name="DragSelection"/>
          <p:cNvGrpSpPr/>
          <p:nvPr>
            <p:custDataLst>
              <p:custData r:id="rId1"/>
            </p:custDataLst>
          </p:nvPr>
        </p:nvGrpSpPr>
        <p:grpSpPr>
          <a:xfrm>
            <a:off x="487680" y="2773680"/>
            <a:ext cx="2976247" cy="777240"/>
            <a:chOff x="3237518" y="2657474"/>
            <a:chExt cx="2753365" cy="1729201"/>
          </a:xfrm>
        </p:grpSpPr>
        <p:sp>
          <p:nvSpPr>
            <p:cNvPr id="4" name="Selection"/>
            <p:cNvSpPr>
              <a:spLocks/>
            </p:cNvSpPr>
            <p:nvPr>
              <p:custDataLst>
                <p:custData r:id="rId3"/>
              </p:custDataLst>
            </p:nvPr>
          </p:nvSpPr>
          <p:spPr>
            <a:xfrm>
              <a:off x="3237518" y="2657474"/>
              <a:ext cx="2675285" cy="1315051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MousePointer"/>
            <p:cNvSpPr>
              <a:spLocks/>
            </p:cNvSpPr>
            <p:nvPr/>
          </p:nvSpPr>
          <p:spPr>
            <a:xfrm rot="20359169">
              <a:off x="5851142" y="3835606"/>
              <a:ext cx="139741" cy="551069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StickyNote"/>
          <p:cNvGrpSpPr/>
          <p:nvPr>
            <p:custDataLst>
              <p:custData r:id="rId2"/>
            </p:custDataLst>
          </p:nvPr>
        </p:nvGrpSpPr>
        <p:grpSpPr>
          <a:xfrm>
            <a:off x="6523038" y="2411526"/>
            <a:ext cx="1645602" cy="1642314"/>
            <a:chOff x="3886200" y="2629127"/>
            <a:chExt cx="1371600" cy="1485673"/>
          </a:xfrm>
        </p:grpSpPr>
        <p:sp>
          <p:nvSpPr>
            <p:cNvPr id="7" name="Content"/>
            <p:cNvSpPr>
              <a:spLocks/>
            </p:cNvSpPr>
            <p:nvPr/>
          </p:nvSpPr>
          <p:spPr>
            <a:xfrm>
              <a:off x="3886200" y="2732320"/>
              <a:ext cx="1371600" cy="138248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Modify the settings for the DB server and the SP App Pool and its credentials then run the script.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pe"/>
            <p:cNvSpPr>
              <a:spLocks/>
            </p:cNvSpPr>
            <p:nvPr/>
          </p:nvSpPr>
          <p:spPr>
            <a:xfrm rot="401918">
              <a:off x="4337026" y="2629127"/>
              <a:ext cx="469947" cy="19489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7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3C96EB12-6BDD-45CB-BCBF-A075958F2FD5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D60D5CE4-C25F-4165-8D72-A2ADF564A28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A29485-3EDC-466B-A85D-8186A9C1EA4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B9B0C4E-985A-48ED-848A-FA0BF8261BFD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4E1B76F9-C3BF-4685-88DE-0B9A80D50A8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4A6091C-380E-4F2E-B05A-EF62FD72CCA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Ngahu</dc:creator>
  <cp:lastModifiedBy>Denis Ngahu</cp:lastModifiedBy>
  <cp:revision>3</cp:revision>
  <dcterms:created xsi:type="dcterms:W3CDTF">2014-05-02T09:00:46Z</dcterms:created>
  <dcterms:modified xsi:type="dcterms:W3CDTF">2014-05-02T09:25:00Z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