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customXml/itemProps230.xml" ContentType="application/vnd.openxmlformats-officedocument.customXmlProperties+xml"/>
  <Override PartName="/customXml/itemProps231.xml" ContentType="application/vnd.openxmlformats-officedocument.customXmlProperties+xml"/>
  <Override PartName="/customXml/itemProps232.xml" ContentType="application/vnd.openxmlformats-officedocument.customXmlProperties+xml"/>
  <Override PartName="/customXml/itemProps233.xml" ContentType="application/vnd.openxmlformats-officedocument.customXmlProperties+xml"/>
  <Override PartName="/customXml/itemProps234.xml" ContentType="application/vnd.openxmlformats-officedocument.customXmlProperties+xml"/>
  <Override PartName="/customXml/itemProps235.xml" ContentType="application/vnd.openxmlformats-officedocument.customXmlProperties+xml"/>
  <Override PartName="/customXml/itemProps236.xml" ContentType="application/vnd.openxmlformats-officedocument.customXmlProperties+xml"/>
  <Override PartName="/customXml/itemProps237.xml" ContentType="application/vnd.openxmlformats-officedocument.customXmlProperties+xml"/>
  <Override PartName="/customXml/itemProps238.xml" ContentType="application/vnd.openxmlformats-officedocument.customXmlProperties+xml"/>
  <Override PartName="/customXml/itemProps239.xml" ContentType="application/vnd.openxmlformats-officedocument.customXmlProperties+xml"/>
  <Override PartName="/customXml/itemProps240.xml" ContentType="application/vnd.openxmlformats-officedocument.customXmlProperties+xml"/>
  <Override PartName="/customXml/itemProps241.xml" ContentType="application/vnd.openxmlformats-officedocument.customXmlProperties+xml"/>
  <Override PartName="/customXml/itemProps242.xml" ContentType="application/vnd.openxmlformats-officedocument.customXmlProperties+xml"/>
  <Override PartName="/customXml/itemProps243.xml" ContentType="application/vnd.openxmlformats-officedocument.customXmlProperties+xml"/>
  <Override PartName="/customXml/itemProps244.xml" ContentType="application/vnd.openxmlformats-officedocument.customXmlProperties+xml"/>
  <Override PartName="/customXml/itemProps245.xml" ContentType="application/vnd.openxmlformats-officedocument.customXmlProperties+xml"/>
  <Override PartName="/customXml/itemProps246.xml" ContentType="application/vnd.openxmlformats-officedocument.customXmlProperties+xml"/>
  <Override PartName="/customXml/itemProps247.xml" ContentType="application/vnd.openxmlformats-officedocument.customXmlProperties+xml"/>
  <Override PartName="/customXml/itemProps248.xml" ContentType="application/vnd.openxmlformats-officedocument.customXmlProperties+xml"/>
  <Override PartName="/customXml/itemProps249.xml" ContentType="application/vnd.openxmlformats-officedocument.customXmlProperties+xml"/>
  <Override PartName="/customXml/itemProps250.xml" ContentType="application/vnd.openxmlformats-officedocument.customXmlProperties+xml"/>
  <Override PartName="/customXml/itemProps251.xml" ContentType="application/vnd.openxmlformats-officedocument.customXmlProperties+xml"/>
  <Override PartName="/customXml/itemProps252.xml" ContentType="application/vnd.openxmlformats-officedocument.customXmlProperties+xml"/>
  <Override PartName="/customXml/itemProps253.xml" ContentType="application/vnd.openxmlformats-officedocument.customXmlProperties+xml"/>
  <Override PartName="/customXml/itemProps254.xml" ContentType="application/vnd.openxmlformats-officedocument.customXmlProperties+xml"/>
  <Override PartName="/customXml/itemProps255.xml" ContentType="application/vnd.openxmlformats-officedocument.customXmlProperties+xml"/>
  <Override PartName="/customXml/itemProps256.xml" ContentType="application/vnd.openxmlformats-officedocument.customXmlProperties+xml"/>
  <Override PartName="/customXml/itemProps257.xml" ContentType="application/vnd.openxmlformats-officedocument.customXmlProperties+xml"/>
  <Override PartName="/customXml/itemProps258.xml" ContentType="application/vnd.openxmlformats-officedocument.customXmlProperties+xml"/>
  <Override PartName="/customXml/itemProps259.xml" ContentType="application/vnd.openxmlformats-officedocument.customXmlProperties+xml"/>
  <Override PartName="/customXml/itemProps260.xml" ContentType="application/vnd.openxmlformats-officedocument.customXmlProperties+xml"/>
  <Override PartName="/customXml/itemProps261.xml" ContentType="application/vnd.openxmlformats-officedocument.customXmlProperties+xml"/>
  <Override PartName="/customXml/itemProps262.xml" ContentType="application/vnd.openxmlformats-officedocument.customXmlProperties+xml"/>
  <Override PartName="/customXml/itemProps263.xml" ContentType="application/vnd.openxmlformats-officedocument.customXmlProperties+xml"/>
  <Override PartName="/customXml/itemProps264.xml" ContentType="application/vnd.openxmlformats-officedocument.customXmlProperties+xml"/>
  <Override PartName="/customXml/itemProps265.xml" ContentType="application/vnd.openxmlformats-officedocument.customXmlProperties+xml"/>
  <Override PartName="/customXml/itemProps266.xml" ContentType="application/vnd.openxmlformats-officedocument.customXmlProperties+xml"/>
  <Override PartName="/customXml/itemProps267.xml" ContentType="application/vnd.openxmlformats-officedocument.customXmlProperties+xml"/>
  <Override PartName="/customXml/itemProps268.xml" ContentType="application/vnd.openxmlformats-officedocument.customXmlProperties+xml"/>
  <Override PartName="/customXml/itemProps269.xml" ContentType="application/vnd.openxmlformats-officedocument.customXmlProperties+xml"/>
  <Override PartName="/customXml/itemProps270.xml" ContentType="application/vnd.openxmlformats-officedocument.customXmlProperties+xml"/>
  <Override PartName="/customXml/itemProps271.xml" ContentType="application/vnd.openxmlformats-officedocument.customXmlProperties+xml"/>
  <Override PartName="/customXml/itemProps272.xml" ContentType="application/vnd.openxmlformats-officedocument.customXmlProperties+xml"/>
  <Override PartName="/customXml/itemProps273.xml" ContentType="application/vnd.openxmlformats-officedocument.customXmlProperties+xml"/>
  <Override PartName="/customXml/itemProps274.xml" ContentType="application/vnd.openxmlformats-officedocument.customXmlProperties+xml"/>
  <Override PartName="/customXml/itemProps275.xml" ContentType="application/vnd.openxmlformats-officedocument.customXmlProperties+xml"/>
  <Override PartName="/customXml/itemProps276.xml" ContentType="application/vnd.openxmlformats-officedocument.customXmlProperties+xml"/>
  <Override PartName="/customXml/itemProps277.xml" ContentType="application/vnd.openxmlformats-officedocument.customXmlProperties+xml"/>
  <Override PartName="/customXml/itemProps278.xml" ContentType="application/vnd.openxmlformats-officedocument.customXmlProperties+xml"/>
  <Override PartName="/customXml/itemProps279.xml" ContentType="application/vnd.openxmlformats-officedocument.customXmlProperties+xml"/>
  <Override PartName="/customXml/itemProps280.xml" ContentType="application/vnd.openxmlformats-officedocument.customXmlProperties+xml"/>
  <Override PartName="/customXml/itemProps281.xml" ContentType="application/vnd.openxmlformats-officedocument.customXmlPropertie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customXml/itemProps285.xml" ContentType="application/vnd.openxmlformats-officedocument.customXmlProperties+xml"/>
  <Override PartName="/customXml/itemProps286.xml" ContentType="application/vnd.openxmlformats-officedocument.customXmlProperties+xml"/>
  <Override PartName="/customXml/itemProps287.xml" ContentType="application/vnd.openxmlformats-officedocument.customXmlProperties+xml"/>
  <Override PartName="/customXml/itemProps288.xml" ContentType="application/vnd.openxmlformats-officedocument.customXmlProperties+xml"/>
  <Override PartName="/customXml/itemProps289.xml" ContentType="application/vnd.openxmlformats-officedocument.customXmlProperties+xml"/>
  <Override PartName="/customXml/itemProps290.xml" ContentType="application/vnd.openxmlformats-officedocument.customXmlProperties+xml"/>
  <Override PartName="/customXml/itemProps291.xml" ContentType="application/vnd.openxmlformats-officedocument.customXmlProperties+xml"/>
  <Override PartName="/customXml/itemProps292.xml" ContentType="application/vnd.openxmlformats-officedocument.customXmlProperties+xml"/>
  <Override PartName="/customXml/itemProps293.xml" ContentType="application/vnd.openxmlformats-officedocument.customXmlProperties+xml"/>
  <Override PartName="/customXml/itemProps294.xml" ContentType="application/vnd.openxmlformats-officedocument.customXmlProperties+xml"/>
  <Override PartName="/customXml/itemProps295.xml" ContentType="application/vnd.openxmlformats-officedocument.customXmlProperties+xml"/>
  <Override PartName="/customXml/itemProps296.xml" ContentType="application/vnd.openxmlformats-officedocument.customXmlProperties+xml"/>
  <Override PartName="/customXml/itemProps297.xml" ContentType="application/vnd.openxmlformats-officedocument.customXmlProperties+xml"/>
  <Override PartName="/customXml/itemProps298.xml" ContentType="application/vnd.openxmlformats-officedocument.customXmlProperties+xml"/>
  <Override PartName="/customXml/itemProps299.xml" ContentType="application/vnd.openxmlformats-officedocument.customXmlProperties+xml"/>
  <Override PartName="/customXml/itemProps300.xml" ContentType="application/vnd.openxmlformats-officedocument.customXmlProperties+xml"/>
  <Override PartName="/customXml/itemProps301.xml" ContentType="application/vnd.openxmlformats-officedocument.customXmlProperties+xml"/>
  <Override PartName="/customXml/itemProps302.xml" ContentType="application/vnd.openxmlformats-officedocument.customXmlProperties+xml"/>
  <Override PartName="/customXml/itemProps303.xml" ContentType="application/vnd.openxmlformats-officedocument.customXmlProperties+xml"/>
  <Override PartName="/customXml/itemProps304.xml" ContentType="application/vnd.openxmlformats-officedocument.customXmlProperties+xml"/>
  <Override PartName="/customXml/itemProps305.xml" ContentType="application/vnd.openxmlformats-officedocument.customXmlProperties+xml"/>
  <Override PartName="/customXml/itemProps306.xml" ContentType="application/vnd.openxmlformats-officedocument.customXmlProperties+xml"/>
  <Override PartName="/customXml/itemProps307.xml" ContentType="application/vnd.openxmlformats-officedocument.customXmlProperties+xml"/>
  <Override PartName="/customXml/itemProps308.xml" ContentType="application/vnd.openxmlformats-officedocument.customXmlProperties+xml"/>
  <Override PartName="/customXml/itemProps309.xml" ContentType="application/vnd.openxmlformats-officedocument.customXmlProperties+xml"/>
  <Override PartName="/customXml/itemProps310.xml" ContentType="application/vnd.openxmlformats-officedocument.customXmlProperties+xml"/>
  <Override PartName="/customXml/itemProps311.xml" ContentType="application/vnd.openxmlformats-officedocument.customXmlProperties+xml"/>
  <Override PartName="/customXml/itemProps312.xml" ContentType="application/vnd.openxmlformats-officedocument.customXmlProperties+xml"/>
  <Override PartName="/customXml/itemProps313.xml" ContentType="application/vnd.openxmlformats-officedocument.customXmlProperties+xml"/>
  <Override PartName="/customXml/itemProps31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315"/>
  </p:sldMasterIdLst>
  <p:notesMasterIdLst>
    <p:notesMasterId r:id="rId324"/>
  </p:notesMasterIdLst>
  <p:sldIdLst>
    <p:sldId id="258" r:id="rId316"/>
    <p:sldId id="262" r:id="rId317"/>
    <p:sldId id="263" r:id="rId318"/>
    <p:sldId id="264" r:id="rId319"/>
    <p:sldId id="265" r:id="rId320"/>
    <p:sldId id="266" r:id="rId321"/>
    <p:sldId id="267" r:id="rId322"/>
    <p:sldId id="268" r:id="rId3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169" autoAdjust="0"/>
  </p:normalViewPr>
  <p:slideViewPr>
    <p:cSldViewPr showGuides="1">
      <p:cViewPr varScale="1">
        <p:scale>
          <a:sx n="81" d="100"/>
          <a:sy n="81" d="100"/>
        </p:scale>
        <p:origin x="1578" y="96"/>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99" Type="http://schemas.openxmlformats.org/officeDocument/2006/relationships/customXml" Target="../customXml/item299.xml"/><Relationship Id="rId21" Type="http://schemas.openxmlformats.org/officeDocument/2006/relationships/customXml" Target="../customXml/item21.xml"/><Relationship Id="rId63" Type="http://schemas.openxmlformats.org/officeDocument/2006/relationships/customXml" Target="../customXml/item63.xml"/><Relationship Id="rId159" Type="http://schemas.openxmlformats.org/officeDocument/2006/relationships/customXml" Target="../customXml/item159.xml"/><Relationship Id="rId324" Type="http://schemas.openxmlformats.org/officeDocument/2006/relationships/notesMaster" Target="notesMasters/notesMaster1.xml"/><Relationship Id="rId170" Type="http://schemas.openxmlformats.org/officeDocument/2006/relationships/customXml" Target="../customXml/item170.xml"/><Relationship Id="rId226" Type="http://schemas.openxmlformats.org/officeDocument/2006/relationships/customXml" Target="../customXml/item226.xml"/><Relationship Id="rId268" Type="http://schemas.openxmlformats.org/officeDocument/2006/relationships/customXml" Target="../customXml/item268.xml"/><Relationship Id="rId32" Type="http://schemas.openxmlformats.org/officeDocument/2006/relationships/customXml" Target="../customXml/item32.xml"/><Relationship Id="rId74" Type="http://schemas.openxmlformats.org/officeDocument/2006/relationships/customXml" Target="../customXml/item74.xml"/><Relationship Id="rId128" Type="http://schemas.openxmlformats.org/officeDocument/2006/relationships/customXml" Target="../customXml/item128.xml"/><Relationship Id="rId5" Type="http://schemas.openxmlformats.org/officeDocument/2006/relationships/customXml" Target="../customXml/item5.xml"/><Relationship Id="rId181" Type="http://schemas.openxmlformats.org/officeDocument/2006/relationships/customXml" Target="../customXml/item181.xml"/><Relationship Id="rId237" Type="http://schemas.openxmlformats.org/officeDocument/2006/relationships/customXml" Target="../customXml/item237.xml"/><Relationship Id="rId279" Type="http://schemas.openxmlformats.org/officeDocument/2006/relationships/customXml" Target="../customXml/item279.xml"/><Relationship Id="rId43" Type="http://schemas.openxmlformats.org/officeDocument/2006/relationships/customXml" Target="../customXml/item43.xml"/><Relationship Id="rId139" Type="http://schemas.openxmlformats.org/officeDocument/2006/relationships/customXml" Target="../customXml/item139.xml"/><Relationship Id="rId290" Type="http://schemas.openxmlformats.org/officeDocument/2006/relationships/customXml" Target="../customXml/item290.xml"/><Relationship Id="rId304" Type="http://schemas.openxmlformats.org/officeDocument/2006/relationships/customXml" Target="../customXml/item304.xml"/><Relationship Id="rId85" Type="http://schemas.openxmlformats.org/officeDocument/2006/relationships/customXml" Target="../customXml/item85.xml"/><Relationship Id="rId150" Type="http://schemas.openxmlformats.org/officeDocument/2006/relationships/customXml" Target="../customXml/item150.xml"/><Relationship Id="rId192" Type="http://schemas.openxmlformats.org/officeDocument/2006/relationships/customXml" Target="../customXml/item192.xml"/><Relationship Id="rId206" Type="http://schemas.openxmlformats.org/officeDocument/2006/relationships/customXml" Target="../customXml/item206.xml"/><Relationship Id="rId248" Type="http://schemas.openxmlformats.org/officeDocument/2006/relationships/customXml" Target="../customXml/item248.xml"/><Relationship Id="rId12" Type="http://schemas.openxmlformats.org/officeDocument/2006/relationships/customXml" Target="../customXml/item12.xml"/><Relationship Id="rId108" Type="http://schemas.openxmlformats.org/officeDocument/2006/relationships/customXml" Target="../customXml/item108.xml"/><Relationship Id="rId315" Type="http://schemas.openxmlformats.org/officeDocument/2006/relationships/slideMaster" Target="slideMasters/slideMaster1.xml"/><Relationship Id="rId54" Type="http://schemas.openxmlformats.org/officeDocument/2006/relationships/customXml" Target="../customXml/item54.xml"/><Relationship Id="rId96" Type="http://schemas.openxmlformats.org/officeDocument/2006/relationships/customXml" Target="../customXml/item96.xml"/><Relationship Id="rId161" Type="http://schemas.openxmlformats.org/officeDocument/2006/relationships/customXml" Target="../customXml/item161.xml"/><Relationship Id="rId217" Type="http://schemas.openxmlformats.org/officeDocument/2006/relationships/customXml" Target="../customXml/item217.xml"/><Relationship Id="rId259" Type="http://schemas.openxmlformats.org/officeDocument/2006/relationships/customXml" Target="../customXml/item259.xml"/><Relationship Id="rId23" Type="http://schemas.openxmlformats.org/officeDocument/2006/relationships/customXml" Target="../customXml/item23.xml"/><Relationship Id="rId119" Type="http://schemas.openxmlformats.org/officeDocument/2006/relationships/customXml" Target="../customXml/item119.xml"/><Relationship Id="rId270" Type="http://schemas.openxmlformats.org/officeDocument/2006/relationships/customXml" Target="../customXml/item270.xml"/><Relationship Id="rId326" Type="http://schemas.openxmlformats.org/officeDocument/2006/relationships/viewProps" Target="viewProps.xml"/><Relationship Id="rId65" Type="http://schemas.openxmlformats.org/officeDocument/2006/relationships/customXml" Target="../customXml/item65.xml"/><Relationship Id="rId130" Type="http://schemas.openxmlformats.org/officeDocument/2006/relationships/customXml" Target="../customXml/item130.xml"/><Relationship Id="rId172" Type="http://schemas.openxmlformats.org/officeDocument/2006/relationships/customXml" Target="../customXml/item172.xml"/><Relationship Id="rId228" Type="http://schemas.openxmlformats.org/officeDocument/2006/relationships/customXml" Target="../customXml/item228.xml"/><Relationship Id="rId281" Type="http://schemas.openxmlformats.org/officeDocument/2006/relationships/customXml" Target="../customXml/item281.xml"/><Relationship Id="rId34" Type="http://schemas.openxmlformats.org/officeDocument/2006/relationships/customXml" Target="../customXml/item34.xml"/><Relationship Id="rId76" Type="http://schemas.openxmlformats.org/officeDocument/2006/relationships/customXml" Target="../customXml/item76.xml"/><Relationship Id="rId141" Type="http://schemas.openxmlformats.org/officeDocument/2006/relationships/customXml" Target="../customXml/item141.xml"/><Relationship Id="rId7" Type="http://schemas.openxmlformats.org/officeDocument/2006/relationships/customXml" Target="../customXml/item7.xml"/><Relationship Id="rId162" Type="http://schemas.openxmlformats.org/officeDocument/2006/relationships/customXml" Target="../customXml/item162.xml"/><Relationship Id="rId183" Type="http://schemas.openxmlformats.org/officeDocument/2006/relationships/customXml" Target="../customXml/item183.xml"/><Relationship Id="rId218" Type="http://schemas.openxmlformats.org/officeDocument/2006/relationships/customXml" Target="../customXml/item218.xml"/><Relationship Id="rId239" Type="http://schemas.openxmlformats.org/officeDocument/2006/relationships/customXml" Target="../customXml/item239.xml"/><Relationship Id="rId250" Type="http://schemas.openxmlformats.org/officeDocument/2006/relationships/customXml" Target="../customXml/item250.xml"/><Relationship Id="rId271" Type="http://schemas.openxmlformats.org/officeDocument/2006/relationships/customXml" Target="../customXml/item271.xml"/><Relationship Id="rId292" Type="http://schemas.openxmlformats.org/officeDocument/2006/relationships/customXml" Target="../customXml/item292.xml"/><Relationship Id="rId306" Type="http://schemas.openxmlformats.org/officeDocument/2006/relationships/customXml" Target="../customXml/item306.xml"/><Relationship Id="rId24" Type="http://schemas.openxmlformats.org/officeDocument/2006/relationships/customXml" Target="../customXml/item24.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31" Type="http://schemas.openxmlformats.org/officeDocument/2006/relationships/customXml" Target="../customXml/item131.xml"/><Relationship Id="rId327" Type="http://schemas.openxmlformats.org/officeDocument/2006/relationships/theme" Target="theme/theme1.xml"/><Relationship Id="rId152" Type="http://schemas.openxmlformats.org/officeDocument/2006/relationships/customXml" Target="../customXml/item152.xml"/><Relationship Id="rId173" Type="http://schemas.openxmlformats.org/officeDocument/2006/relationships/customXml" Target="../customXml/item173.xml"/><Relationship Id="rId194" Type="http://schemas.openxmlformats.org/officeDocument/2006/relationships/customXml" Target="../customXml/item194.xml"/><Relationship Id="rId208" Type="http://schemas.openxmlformats.org/officeDocument/2006/relationships/customXml" Target="../customXml/item208.xml"/><Relationship Id="rId229" Type="http://schemas.openxmlformats.org/officeDocument/2006/relationships/customXml" Target="../customXml/item229.xml"/><Relationship Id="rId240" Type="http://schemas.openxmlformats.org/officeDocument/2006/relationships/customXml" Target="../customXml/item240.xml"/><Relationship Id="rId261" Type="http://schemas.openxmlformats.org/officeDocument/2006/relationships/customXml" Target="../customXml/item261.xml"/><Relationship Id="rId14" Type="http://schemas.openxmlformats.org/officeDocument/2006/relationships/customXml" Target="../customXml/item14.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282" Type="http://schemas.openxmlformats.org/officeDocument/2006/relationships/customXml" Target="../customXml/item282.xml"/><Relationship Id="rId317" Type="http://schemas.openxmlformats.org/officeDocument/2006/relationships/slide" Target="slides/slide2.xml"/><Relationship Id="rId8" Type="http://schemas.openxmlformats.org/officeDocument/2006/relationships/customXml" Target="../customXml/item8.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customXml" Target="../customXml/item184.xml"/><Relationship Id="rId219" Type="http://schemas.openxmlformats.org/officeDocument/2006/relationships/customXml" Target="../customXml/item219.xml"/><Relationship Id="rId230" Type="http://schemas.openxmlformats.org/officeDocument/2006/relationships/customXml" Target="../customXml/item230.xml"/><Relationship Id="rId251" Type="http://schemas.openxmlformats.org/officeDocument/2006/relationships/customXml" Target="../customXml/item251.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272" Type="http://schemas.openxmlformats.org/officeDocument/2006/relationships/customXml" Target="../customXml/item272.xml"/><Relationship Id="rId293" Type="http://schemas.openxmlformats.org/officeDocument/2006/relationships/customXml" Target="../customXml/item293.xml"/><Relationship Id="rId307" Type="http://schemas.openxmlformats.org/officeDocument/2006/relationships/customXml" Target="../customXml/item307.xml"/><Relationship Id="rId328" Type="http://schemas.openxmlformats.org/officeDocument/2006/relationships/tableStyles" Target="tableStyles.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customXml" Target="../customXml/item174.xml"/><Relationship Id="rId195" Type="http://schemas.openxmlformats.org/officeDocument/2006/relationships/customXml" Target="../customXml/item195.xml"/><Relationship Id="rId209" Type="http://schemas.openxmlformats.org/officeDocument/2006/relationships/customXml" Target="../customXml/item209.xml"/><Relationship Id="rId220" Type="http://schemas.openxmlformats.org/officeDocument/2006/relationships/customXml" Target="../customXml/item220.xml"/><Relationship Id="rId241" Type="http://schemas.openxmlformats.org/officeDocument/2006/relationships/customXml" Target="../customXml/item24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262" Type="http://schemas.openxmlformats.org/officeDocument/2006/relationships/customXml" Target="../customXml/item262.xml"/><Relationship Id="rId283" Type="http://schemas.openxmlformats.org/officeDocument/2006/relationships/customXml" Target="../customXml/item283.xml"/><Relationship Id="rId318" Type="http://schemas.openxmlformats.org/officeDocument/2006/relationships/slide" Target="slides/slide3.xml"/><Relationship Id="rId78" Type="http://schemas.openxmlformats.org/officeDocument/2006/relationships/customXml" Target="../customXml/item78.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64" Type="http://schemas.openxmlformats.org/officeDocument/2006/relationships/customXml" Target="../customXml/item164.xml"/><Relationship Id="rId185" Type="http://schemas.openxmlformats.org/officeDocument/2006/relationships/customXml" Target="../customXml/item185.xml"/><Relationship Id="rId9" Type="http://schemas.openxmlformats.org/officeDocument/2006/relationships/customXml" Target="../customXml/item9.xml"/><Relationship Id="rId210" Type="http://schemas.openxmlformats.org/officeDocument/2006/relationships/customXml" Target="../customXml/item210.xml"/><Relationship Id="rId26" Type="http://schemas.openxmlformats.org/officeDocument/2006/relationships/customXml" Target="../customXml/item26.xml"/><Relationship Id="rId231" Type="http://schemas.openxmlformats.org/officeDocument/2006/relationships/customXml" Target="../customXml/item231.xml"/><Relationship Id="rId252" Type="http://schemas.openxmlformats.org/officeDocument/2006/relationships/customXml" Target="../customXml/item252.xml"/><Relationship Id="rId273" Type="http://schemas.openxmlformats.org/officeDocument/2006/relationships/customXml" Target="../customXml/item273.xml"/><Relationship Id="rId294" Type="http://schemas.openxmlformats.org/officeDocument/2006/relationships/customXml" Target="../customXml/item294.xml"/><Relationship Id="rId308" Type="http://schemas.openxmlformats.org/officeDocument/2006/relationships/customXml" Target="../customXml/item308.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196" Type="http://schemas.openxmlformats.org/officeDocument/2006/relationships/customXml" Target="../customXml/item196.xml"/><Relationship Id="rId200" Type="http://schemas.openxmlformats.org/officeDocument/2006/relationships/customXml" Target="../customXml/item200.xml"/><Relationship Id="rId16" Type="http://schemas.openxmlformats.org/officeDocument/2006/relationships/customXml" Target="../customXml/item16.xml"/><Relationship Id="rId221" Type="http://schemas.openxmlformats.org/officeDocument/2006/relationships/customXml" Target="../customXml/item221.xml"/><Relationship Id="rId242" Type="http://schemas.openxmlformats.org/officeDocument/2006/relationships/customXml" Target="../customXml/item242.xml"/><Relationship Id="rId263" Type="http://schemas.openxmlformats.org/officeDocument/2006/relationships/customXml" Target="../customXml/item263.xml"/><Relationship Id="rId284" Type="http://schemas.openxmlformats.org/officeDocument/2006/relationships/customXml" Target="../customXml/item284.xml"/><Relationship Id="rId319" Type="http://schemas.openxmlformats.org/officeDocument/2006/relationships/slide" Target="slides/slide4.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211" Type="http://schemas.openxmlformats.org/officeDocument/2006/relationships/customXml" Target="../customXml/item211.xml"/><Relationship Id="rId232" Type="http://schemas.openxmlformats.org/officeDocument/2006/relationships/customXml" Target="../customXml/item232.xml"/><Relationship Id="rId253" Type="http://schemas.openxmlformats.org/officeDocument/2006/relationships/customXml" Target="../customXml/item253.xml"/><Relationship Id="rId274" Type="http://schemas.openxmlformats.org/officeDocument/2006/relationships/customXml" Target="../customXml/item274.xml"/><Relationship Id="rId295" Type="http://schemas.openxmlformats.org/officeDocument/2006/relationships/customXml" Target="../customXml/item295.xml"/><Relationship Id="rId309" Type="http://schemas.openxmlformats.org/officeDocument/2006/relationships/customXml" Target="../customXml/item309.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320" Type="http://schemas.openxmlformats.org/officeDocument/2006/relationships/slide" Target="slides/slide5.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201" Type="http://schemas.openxmlformats.org/officeDocument/2006/relationships/customXml" Target="../customXml/item201.xml"/><Relationship Id="rId222" Type="http://schemas.openxmlformats.org/officeDocument/2006/relationships/customXml" Target="../customXml/item222.xml"/><Relationship Id="rId243" Type="http://schemas.openxmlformats.org/officeDocument/2006/relationships/customXml" Target="../customXml/item243.xml"/><Relationship Id="rId264" Type="http://schemas.openxmlformats.org/officeDocument/2006/relationships/customXml" Target="../customXml/item264.xml"/><Relationship Id="rId285" Type="http://schemas.openxmlformats.org/officeDocument/2006/relationships/customXml" Target="../customXml/item285.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310" Type="http://schemas.openxmlformats.org/officeDocument/2006/relationships/customXml" Target="../customXml/item310.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customXml" Target="../customXml/item145.xml"/><Relationship Id="rId166" Type="http://schemas.openxmlformats.org/officeDocument/2006/relationships/customXml" Target="../customXml/item166.xml"/><Relationship Id="rId187" Type="http://schemas.openxmlformats.org/officeDocument/2006/relationships/customXml" Target="../customXml/item187.xml"/><Relationship Id="rId1" Type="http://schemas.openxmlformats.org/officeDocument/2006/relationships/customXml" Target="../customXml/item1.xml"/><Relationship Id="rId212" Type="http://schemas.openxmlformats.org/officeDocument/2006/relationships/customXml" Target="../customXml/item212.xml"/><Relationship Id="rId233" Type="http://schemas.openxmlformats.org/officeDocument/2006/relationships/customXml" Target="../customXml/item233.xml"/><Relationship Id="rId254" Type="http://schemas.openxmlformats.org/officeDocument/2006/relationships/customXml" Target="../customXml/item254.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275" Type="http://schemas.openxmlformats.org/officeDocument/2006/relationships/customXml" Target="../customXml/item275.xml"/><Relationship Id="rId296" Type="http://schemas.openxmlformats.org/officeDocument/2006/relationships/customXml" Target="../customXml/item296.xml"/><Relationship Id="rId300" Type="http://schemas.openxmlformats.org/officeDocument/2006/relationships/customXml" Target="../customXml/item300.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customXml" Target="../customXml/item135.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321" Type="http://schemas.openxmlformats.org/officeDocument/2006/relationships/slide" Target="slides/slide6.xml"/><Relationship Id="rId202" Type="http://schemas.openxmlformats.org/officeDocument/2006/relationships/customXml" Target="../customXml/item202.xml"/><Relationship Id="rId223" Type="http://schemas.openxmlformats.org/officeDocument/2006/relationships/customXml" Target="../customXml/item223.xml"/><Relationship Id="rId244" Type="http://schemas.openxmlformats.org/officeDocument/2006/relationships/customXml" Target="../customXml/item244.xml"/><Relationship Id="rId18" Type="http://schemas.openxmlformats.org/officeDocument/2006/relationships/customXml" Target="../customXml/item18.xml"/><Relationship Id="rId39" Type="http://schemas.openxmlformats.org/officeDocument/2006/relationships/customXml" Target="../customXml/item39.xml"/><Relationship Id="rId265" Type="http://schemas.openxmlformats.org/officeDocument/2006/relationships/customXml" Target="../customXml/item265.xml"/><Relationship Id="rId286" Type="http://schemas.openxmlformats.org/officeDocument/2006/relationships/customXml" Target="../customXml/item286.xml"/><Relationship Id="rId50" Type="http://schemas.openxmlformats.org/officeDocument/2006/relationships/customXml" Target="../customXml/item50.xml"/><Relationship Id="rId104" Type="http://schemas.openxmlformats.org/officeDocument/2006/relationships/customXml" Target="../customXml/item104.xml"/><Relationship Id="rId125" Type="http://schemas.openxmlformats.org/officeDocument/2006/relationships/customXml" Target="../customXml/item125.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311" Type="http://schemas.openxmlformats.org/officeDocument/2006/relationships/customXml" Target="../customXml/item311.xml"/><Relationship Id="rId71" Type="http://schemas.openxmlformats.org/officeDocument/2006/relationships/customXml" Target="../customXml/item71.xml"/><Relationship Id="rId92" Type="http://schemas.openxmlformats.org/officeDocument/2006/relationships/customXml" Target="../customXml/item92.xml"/><Relationship Id="rId213" Type="http://schemas.openxmlformats.org/officeDocument/2006/relationships/customXml" Target="../customXml/item213.xml"/><Relationship Id="rId234" Type="http://schemas.openxmlformats.org/officeDocument/2006/relationships/customXml" Target="../customXml/item234.xml"/><Relationship Id="rId2" Type="http://schemas.openxmlformats.org/officeDocument/2006/relationships/customXml" Target="../customXml/item2.xml"/><Relationship Id="rId29" Type="http://schemas.openxmlformats.org/officeDocument/2006/relationships/customXml" Target="../customXml/item29.xml"/><Relationship Id="rId255" Type="http://schemas.openxmlformats.org/officeDocument/2006/relationships/customXml" Target="../customXml/item255.xml"/><Relationship Id="rId276" Type="http://schemas.openxmlformats.org/officeDocument/2006/relationships/customXml" Target="../customXml/item276.xml"/><Relationship Id="rId297" Type="http://schemas.openxmlformats.org/officeDocument/2006/relationships/customXml" Target="../customXml/item297.xml"/><Relationship Id="rId40" Type="http://schemas.openxmlformats.org/officeDocument/2006/relationships/customXml" Target="../customXml/item40.xml"/><Relationship Id="rId115" Type="http://schemas.openxmlformats.org/officeDocument/2006/relationships/customXml" Target="../customXml/item115.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301" Type="http://schemas.openxmlformats.org/officeDocument/2006/relationships/customXml" Target="../customXml/item301.xml"/><Relationship Id="rId322" Type="http://schemas.openxmlformats.org/officeDocument/2006/relationships/slide" Target="slides/slide7.xml"/><Relationship Id="rId61" Type="http://schemas.openxmlformats.org/officeDocument/2006/relationships/customXml" Target="../customXml/item61.xml"/><Relationship Id="rId82" Type="http://schemas.openxmlformats.org/officeDocument/2006/relationships/customXml" Target="../customXml/item82.xml"/><Relationship Id="rId199" Type="http://schemas.openxmlformats.org/officeDocument/2006/relationships/customXml" Target="../customXml/item199.xml"/><Relationship Id="rId203" Type="http://schemas.openxmlformats.org/officeDocument/2006/relationships/customXml" Target="../customXml/item203.xml"/><Relationship Id="rId19" Type="http://schemas.openxmlformats.org/officeDocument/2006/relationships/customXml" Target="../customXml/item19.xml"/><Relationship Id="rId224" Type="http://schemas.openxmlformats.org/officeDocument/2006/relationships/customXml" Target="../customXml/item224.xml"/><Relationship Id="rId245" Type="http://schemas.openxmlformats.org/officeDocument/2006/relationships/customXml" Target="../customXml/item245.xml"/><Relationship Id="rId266" Type="http://schemas.openxmlformats.org/officeDocument/2006/relationships/customXml" Target="../customXml/item266.xml"/><Relationship Id="rId287" Type="http://schemas.openxmlformats.org/officeDocument/2006/relationships/customXml" Target="../customXml/item287.xml"/><Relationship Id="rId30" Type="http://schemas.openxmlformats.org/officeDocument/2006/relationships/customXml" Target="../customXml/item3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312" Type="http://schemas.openxmlformats.org/officeDocument/2006/relationships/customXml" Target="../customXml/item312.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189" Type="http://schemas.openxmlformats.org/officeDocument/2006/relationships/customXml" Target="../customXml/item189.xml"/><Relationship Id="rId3" Type="http://schemas.openxmlformats.org/officeDocument/2006/relationships/customXml" Target="../customXml/item3.xml"/><Relationship Id="rId214" Type="http://schemas.openxmlformats.org/officeDocument/2006/relationships/customXml" Target="../customXml/item214.xml"/><Relationship Id="rId235" Type="http://schemas.openxmlformats.org/officeDocument/2006/relationships/customXml" Target="../customXml/item235.xml"/><Relationship Id="rId256" Type="http://schemas.openxmlformats.org/officeDocument/2006/relationships/customXml" Target="../customXml/item256.xml"/><Relationship Id="rId277" Type="http://schemas.openxmlformats.org/officeDocument/2006/relationships/customXml" Target="../customXml/item277.xml"/><Relationship Id="rId298" Type="http://schemas.openxmlformats.org/officeDocument/2006/relationships/customXml" Target="../customXml/item298.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302" Type="http://schemas.openxmlformats.org/officeDocument/2006/relationships/customXml" Target="../customXml/item302.xml"/><Relationship Id="rId323"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179" Type="http://schemas.openxmlformats.org/officeDocument/2006/relationships/customXml" Target="../customXml/item179.xml"/><Relationship Id="rId190" Type="http://schemas.openxmlformats.org/officeDocument/2006/relationships/customXml" Target="../customXml/item190.xml"/><Relationship Id="rId204" Type="http://schemas.openxmlformats.org/officeDocument/2006/relationships/customXml" Target="../customXml/item204.xml"/><Relationship Id="rId225" Type="http://schemas.openxmlformats.org/officeDocument/2006/relationships/customXml" Target="../customXml/item225.xml"/><Relationship Id="rId246" Type="http://schemas.openxmlformats.org/officeDocument/2006/relationships/customXml" Target="../customXml/item246.xml"/><Relationship Id="rId267" Type="http://schemas.openxmlformats.org/officeDocument/2006/relationships/customXml" Target="../customXml/item267.xml"/><Relationship Id="rId288" Type="http://schemas.openxmlformats.org/officeDocument/2006/relationships/customXml" Target="../customXml/item288.xml"/><Relationship Id="rId106" Type="http://schemas.openxmlformats.org/officeDocument/2006/relationships/customXml" Target="../customXml/item106.xml"/><Relationship Id="rId127" Type="http://schemas.openxmlformats.org/officeDocument/2006/relationships/customXml" Target="../customXml/item127.xml"/><Relationship Id="rId313" Type="http://schemas.openxmlformats.org/officeDocument/2006/relationships/customXml" Target="../customXml/item313.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94" Type="http://schemas.openxmlformats.org/officeDocument/2006/relationships/customXml" Target="../customXml/item94.xml"/><Relationship Id="rId148" Type="http://schemas.openxmlformats.org/officeDocument/2006/relationships/customXml" Target="../customXml/item148.xml"/><Relationship Id="rId169" Type="http://schemas.openxmlformats.org/officeDocument/2006/relationships/customXml" Target="../customXml/item169.xml"/><Relationship Id="rId4" Type="http://schemas.openxmlformats.org/officeDocument/2006/relationships/customXml" Target="../customXml/item4.xml"/><Relationship Id="rId180" Type="http://schemas.openxmlformats.org/officeDocument/2006/relationships/customXml" Target="../customXml/item180.xml"/><Relationship Id="rId215" Type="http://schemas.openxmlformats.org/officeDocument/2006/relationships/customXml" Target="../customXml/item215.xml"/><Relationship Id="rId236" Type="http://schemas.openxmlformats.org/officeDocument/2006/relationships/customXml" Target="../customXml/item236.xml"/><Relationship Id="rId257" Type="http://schemas.openxmlformats.org/officeDocument/2006/relationships/customXml" Target="../customXml/item257.xml"/><Relationship Id="rId278" Type="http://schemas.openxmlformats.org/officeDocument/2006/relationships/customXml" Target="../customXml/item278.xml"/><Relationship Id="rId303" Type="http://schemas.openxmlformats.org/officeDocument/2006/relationships/customXml" Target="../customXml/item303.xml"/><Relationship Id="rId42" Type="http://schemas.openxmlformats.org/officeDocument/2006/relationships/customXml" Target="../customXml/item42.xml"/><Relationship Id="rId84" Type="http://schemas.openxmlformats.org/officeDocument/2006/relationships/customXml" Target="../customXml/item84.xml"/><Relationship Id="rId138" Type="http://schemas.openxmlformats.org/officeDocument/2006/relationships/customXml" Target="../customXml/item138.xml"/><Relationship Id="rId191" Type="http://schemas.openxmlformats.org/officeDocument/2006/relationships/customXml" Target="../customXml/item191.xml"/><Relationship Id="rId205" Type="http://schemas.openxmlformats.org/officeDocument/2006/relationships/customXml" Target="../customXml/item205.xml"/><Relationship Id="rId247" Type="http://schemas.openxmlformats.org/officeDocument/2006/relationships/customXml" Target="../customXml/item247.xml"/><Relationship Id="rId107" Type="http://schemas.openxmlformats.org/officeDocument/2006/relationships/customXml" Target="../customXml/item107.xml"/><Relationship Id="rId289" Type="http://schemas.openxmlformats.org/officeDocument/2006/relationships/customXml" Target="../customXml/item289.xml"/><Relationship Id="rId11" Type="http://schemas.openxmlformats.org/officeDocument/2006/relationships/customXml" Target="../customXml/item11.xml"/><Relationship Id="rId53" Type="http://schemas.openxmlformats.org/officeDocument/2006/relationships/customXml" Target="../customXml/item53.xml"/><Relationship Id="rId149" Type="http://schemas.openxmlformats.org/officeDocument/2006/relationships/customXml" Target="../customXml/item149.xml"/><Relationship Id="rId314" Type="http://schemas.openxmlformats.org/officeDocument/2006/relationships/customXml" Target="../customXml/item314.xml"/><Relationship Id="rId95" Type="http://schemas.openxmlformats.org/officeDocument/2006/relationships/customXml" Target="../customXml/item95.xml"/><Relationship Id="rId160" Type="http://schemas.openxmlformats.org/officeDocument/2006/relationships/customXml" Target="../customXml/item160.xml"/><Relationship Id="rId216" Type="http://schemas.openxmlformats.org/officeDocument/2006/relationships/customXml" Target="../customXml/item216.xml"/><Relationship Id="rId258" Type="http://schemas.openxmlformats.org/officeDocument/2006/relationships/customXml" Target="../customXml/item258.xml"/><Relationship Id="rId22" Type="http://schemas.openxmlformats.org/officeDocument/2006/relationships/customXml" Target="../customXml/item22.xml"/><Relationship Id="rId64" Type="http://schemas.openxmlformats.org/officeDocument/2006/relationships/customXml" Target="../customXml/item64.xml"/><Relationship Id="rId118" Type="http://schemas.openxmlformats.org/officeDocument/2006/relationships/customXml" Target="../customXml/item118.xml"/><Relationship Id="rId325" Type="http://schemas.openxmlformats.org/officeDocument/2006/relationships/presProps" Target="presProps.xml"/><Relationship Id="rId171" Type="http://schemas.openxmlformats.org/officeDocument/2006/relationships/customXml" Target="../customXml/item171.xml"/><Relationship Id="rId227" Type="http://schemas.openxmlformats.org/officeDocument/2006/relationships/customXml" Target="../customXml/item227.xml"/><Relationship Id="rId269" Type="http://schemas.openxmlformats.org/officeDocument/2006/relationships/customXml" Target="../customXml/item269.xml"/><Relationship Id="rId33" Type="http://schemas.openxmlformats.org/officeDocument/2006/relationships/customXml" Target="../customXml/item33.xml"/><Relationship Id="rId129" Type="http://schemas.openxmlformats.org/officeDocument/2006/relationships/customXml" Target="../customXml/item129.xml"/><Relationship Id="rId280" Type="http://schemas.openxmlformats.org/officeDocument/2006/relationships/customXml" Target="../customXml/item280.xml"/><Relationship Id="rId75" Type="http://schemas.openxmlformats.org/officeDocument/2006/relationships/customXml" Target="../customXml/item75.xml"/><Relationship Id="rId140" Type="http://schemas.openxmlformats.org/officeDocument/2006/relationships/customXml" Target="../customXml/item140.xml"/><Relationship Id="rId182" Type="http://schemas.openxmlformats.org/officeDocument/2006/relationships/customXml" Target="../customXml/item182.xml"/><Relationship Id="rId6" Type="http://schemas.openxmlformats.org/officeDocument/2006/relationships/customXml" Target="../customXml/item6.xml"/><Relationship Id="rId238" Type="http://schemas.openxmlformats.org/officeDocument/2006/relationships/customXml" Target="../customXml/item238.xml"/><Relationship Id="rId291" Type="http://schemas.openxmlformats.org/officeDocument/2006/relationships/customXml" Target="../customXml/item291.xml"/><Relationship Id="rId305" Type="http://schemas.openxmlformats.org/officeDocument/2006/relationships/customXml" Target="../customXml/item305.xml"/><Relationship Id="rId44" Type="http://schemas.openxmlformats.org/officeDocument/2006/relationships/customXml" Target="../customXml/item44.xml"/><Relationship Id="rId86" Type="http://schemas.openxmlformats.org/officeDocument/2006/relationships/customXml" Target="../customXml/item86.xml"/><Relationship Id="rId151" Type="http://schemas.openxmlformats.org/officeDocument/2006/relationships/customXml" Target="../customXml/item151.xml"/><Relationship Id="rId193" Type="http://schemas.openxmlformats.org/officeDocument/2006/relationships/customXml" Target="../customXml/item193.xml"/><Relationship Id="rId207" Type="http://schemas.openxmlformats.org/officeDocument/2006/relationships/customXml" Target="../customXml/item207.xml"/><Relationship Id="rId249" Type="http://schemas.openxmlformats.org/officeDocument/2006/relationships/customXml" Target="../customXml/item249.xml"/><Relationship Id="rId13" Type="http://schemas.openxmlformats.org/officeDocument/2006/relationships/customXml" Target="../customXml/item13.xml"/><Relationship Id="rId109" Type="http://schemas.openxmlformats.org/officeDocument/2006/relationships/customXml" Target="../customXml/item109.xml"/><Relationship Id="rId260" Type="http://schemas.openxmlformats.org/officeDocument/2006/relationships/customXml" Target="../customXml/item260.xml"/><Relationship Id="rId316" Type="http://schemas.openxmlformats.org/officeDocument/2006/relationships/slide" Target="slides/slide1.xml"/><Relationship Id="rId55" Type="http://schemas.openxmlformats.org/officeDocument/2006/relationships/customXml" Target="../customXml/item55.xml"/><Relationship Id="rId97" Type="http://schemas.openxmlformats.org/officeDocument/2006/relationships/customXml" Target="../customXml/item97.xml"/><Relationship Id="rId120" Type="http://schemas.openxmlformats.org/officeDocument/2006/relationships/customXml" Target="../customXml/item1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4A6EE-E360-4005-A696-0C73C91B5E4F}" type="datetimeFigureOut">
              <a:rPr lang="en-US" smtClean="0"/>
              <a:pPr/>
              <a:t>6/8/2014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00EAD-471F-4167-8F19-70DD6DFFA2B7}" type="slidenum">
              <a:rPr lang="en-US" smtClean="0"/>
              <a:pPr/>
              <a:t>‹#›</a:t>
            </a:fld>
            <a:endParaRPr lang="en-US"/>
          </a:p>
        </p:txBody>
      </p:sp>
    </p:spTree>
    <p:extLst>
      <p:ext uri="{BB962C8B-B14F-4D97-AF65-F5344CB8AC3E}">
        <p14:creationId xmlns:p14="http://schemas.microsoft.com/office/powerpoint/2010/main" val="355900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first opening</a:t>
            </a:r>
            <a:r>
              <a:rPr lang="en-US" baseline="0" dirty="0" smtClean="0"/>
              <a:t> the indicator screen, the left hand is visible.</a:t>
            </a:r>
          </a:p>
          <a:p>
            <a:r>
              <a:rPr lang="en-US" baseline="0" dirty="0" smtClean="0"/>
              <a:t>Which disaggregation fields are shown is determined by querying the indicator table for this indicator value.</a:t>
            </a:r>
          </a:p>
          <a:p>
            <a:r>
              <a:rPr lang="en-US" baseline="0" dirty="0" smtClean="0"/>
              <a:t>In other words, for any table in the </a:t>
            </a:r>
            <a:r>
              <a:rPr lang="en-US" baseline="0" dirty="0" err="1" smtClean="0"/>
              <a:t>disagg</a:t>
            </a:r>
            <a:r>
              <a:rPr lang="en-US" baseline="0" dirty="0" smtClean="0"/>
              <a:t> schema that the indicator for this value relates to, should be left visible, and all others should be hidden. </a:t>
            </a:r>
          </a:p>
          <a:p>
            <a:r>
              <a:rPr lang="en-US" baseline="0" dirty="0" smtClean="0"/>
              <a:t>The entire right hand field is hidden, until all of Reporting Period, Location and Data Version are chosen</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1</a:t>
            </a:fld>
            <a:endParaRPr lang="en-US"/>
          </a:p>
        </p:txBody>
      </p:sp>
    </p:spTree>
    <p:extLst>
      <p:ext uri="{BB962C8B-B14F-4D97-AF65-F5344CB8AC3E}">
        <p14:creationId xmlns:p14="http://schemas.microsoft.com/office/powerpoint/2010/main" val="313199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any data, for the same reporting period, for the same location, for the same data version exists, the actual value, label , business key, notes and any </a:t>
            </a:r>
            <a:r>
              <a:rPr lang="en-US" baseline="0" dirty="0" err="1" smtClean="0"/>
              <a:t>disagg</a:t>
            </a:r>
            <a:r>
              <a:rPr lang="en-US" baseline="0" dirty="0" smtClean="0"/>
              <a:t> fields are populated at this point. This the same behavior as if the field had been chosen to be edited, and in fact this is exactly what needs to be done (</a:t>
            </a:r>
            <a:r>
              <a:rPr lang="en-US" baseline="0" dirty="0" err="1" smtClean="0"/>
              <a:t>i</a:t>
            </a:r>
            <a:r>
              <a:rPr lang="en-US" baseline="0" dirty="0" smtClean="0"/>
              <a:t>..e on save this record will be edited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2</a:t>
            </a:fld>
            <a:endParaRPr lang="en-US"/>
          </a:p>
        </p:txBody>
      </p:sp>
    </p:spTree>
    <p:extLst>
      <p:ext uri="{BB962C8B-B14F-4D97-AF65-F5344CB8AC3E}">
        <p14:creationId xmlns:p14="http://schemas.microsoft.com/office/powerpoint/2010/main" val="253886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baseline="0" dirty="0" smtClean="0"/>
              <a:t>a previous version (i.e. version + 1, for instance if a version of final draft with number 3 is chosen, then the previous version is 4, </a:t>
            </a:r>
            <a:r>
              <a:rPr lang="en-US" baseline="0" dirty="0" err="1" smtClean="0"/>
              <a:t>eg</a:t>
            </a:r>
            <a:r>
              <a:rPr lang="en-US" baseline="0" dirty="0" smtClean="0"/>
              <a:t> First Draft) with the same location and reporting period exists in indicator values, then a right hand pane must be unhidden. </a:t>
            </a:r>
          </a:p>
          <a:p>
            <a:r>
              <a:rPr lang="en-US" baseline="0" dirty="0" smtClean="0"/>
              <a:t>This right hand panel shows all the values for the previous version.</a:t>
            </a:r>
          </a:p>
          <a:p>
            <a:endParaRPr lang="en-US" baseline="0" dirty="0" smtClean="0"/>
          </a:p>
          <a:p>
            <a:r>
              <a:rPr lang="en-US" baseline="0" dirty="0" smtClean="0"/>
              <a:t>A button for copying the data across is also provided.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3</a:t>
            </a:fld>
            <a:endParaRPr lang="en-US"/>
          </a:p>
        </p:txBody>
      </p:sp>
    </p:spTree>
    <p:extLst>
      <p:ext uri="{BB962C8B-B14F-4D97-AF65-F5344CB8AC3E}">
        <p14:creationId xmlns:p14="http://schemas.microsoft.com/office/powerpoint/2010/main" val="405608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“Use values” is clicked, all the values for the basic fields as well as all the </a:t>
            </a:r>
            <a:r>
              <a:rPr lang="en-US" baseline="0" dirty="0" err="1" smtClean="0"/>
              <a:t>disagg</a:t>
            </a:r>
            <a:r>
              <a:rPr lang="en-US" baseline="0" dirty="0" smtClean="0"/>
              <a:t> fields must be copied across to their appropriate fields. The user can now override them as needed.</a:t>
            </a:r>
          </a:p>
          <a:p>
            <a:endParaRPr lang="en-US" baseline="0" dirty="0" smtClean="0"/>
          </a:p>
          <a:p>
            <a:r>
              <a:rPr lang="en-US" baseline="0" dirty="0" smtClean="0"/>
              <a:t>Once they are done, they can save and have a new version created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4</a:t>
            </a:fld>
            <a:endParaRPr lang="en-US"/>
          </a:p>
        </p:txBody>
      </p:sp>
    </p:spTree>
    <p:extLst>
      <p:ext uri="{BB962C8B-B14F-4D97-AF65-F5344CB8AC3E}">
        <p14:creationId xmlns:p14="http://schemas.microsoft.com/office/powerpoint/2010/main" val="295470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a:t>
            </a:r>
            <a:r>
              <a:rPr lang="en-US" baseline="0" dirty="0" smtClean="0"/>
              <a:t> rollup in some ways is similar to version rollup, but has some quirks, as in this case only an actual rolled up value can be used. By rolled up, this means that a SUM, Average, MAX, or Location Population (community size) is used, and can be overridden. Location rollups will match the version they roll up</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5</a:t>
            </a:fld>
            <a:endParaRPr lang="en-US"/>
          </a:p>
        </p:txBody>
      </p:sp>
    </p:spTree>
    <p:extLst>
      <p:ext uri="{BB962C8B-B14F-4D97-AF65-F5344CB8AC3E}">
        <p14:creationId xmlns:p14="http://schemas.microsoft.com/office/powerpoint/2010/main" val="2736472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a:r>
            <a:r>
              <a:rPr lang="en-US" baseline="0" dirty="0" smtClean="0"/>
              <a:t>e top level will show what percentage of the child locations have data, and then 4 buttons to show the various ways of rolling up the locations will be shown.</a:t>
            </a:r>
          </a:p>
          <a:p>
            <a:endParaRPr lang="en-US" baseline="0" dirty="0" smtClean="0"/>
          </a:p>
          <a:p>
            <a:r>
              <a:rPr lang="en-US" baseline="0" dirty="0" smtClean="0"/>
              <a:t>Only quantitative values will be shown for rollups.</a:t>
            </a:r>
          </a:p>
          <a:p>
            <a:endParaRPr lang="en-US" baseline="0" dirty="0" smtClean="0"/>
          </a:p>
          <a:p>
            <a:r>
              <a:rPr lang="en-US" baseline="0" dirty="0" smtClean="0"/>
              <a:t>A second tab where the individual values from each of the locations can be shown also becomes visible when there is data for child locations.</a:t>
            </a:r>
          </a:p>
          <a:p>
            <a:endParaRPr lang="en-US" baseline="0" dirty="0" smtClean="0"/>
          </a:p>
          <a:p>
            <a:r>
              <a:rPr lang="en-US" baseline="0" dirty="0" smtClean="0"/>
              <a:t>All disaggregation fields are disabled here. When the data is rolled up from the child locations, the same splits as are present in the locations will be carried across. For instance, if the maximum is 3500, and the max for male is 2000 and the max for female is 1500, then 2 records of 2000 and 1500 will be inserted for each one.</a:t>
            </a:r>
          </a:p>
        </p:txBody>
      </p:sp>
      <p:sp>
        <p:nvSpPr>
          <p:cNvPr id="4" name="Slide Number Placeholder 3"/>
          <p:cNvSpPr>
            <a:spLocks noGrp="1"/>
          </p:cNvSpPr>
          <p:nvPr>
            <p:ph type="sldNum" sz="quarter" idx="10"/>
          </p:nvPr>
        </p:nvSpPr>
        <p:spPr/>
        <p:txBody>
          <a:bodyPr/>
          <a:lstStyle/>
          <a:p>
            <a:fld id="{59300EAD-471F-4167-8F19-70DD6DFFA2B7}" type="slidenum">
              <a:rPr lang="en-US" smtClean="0"/>
              <a:pPr/>
              <a:t>6</a:t>
            </a:fld>
            <a:endParaRPr lang="en-US"/>
          </a:p>
        </p:txBody>
      </p:sp>
    </p:spTree>
    <p:extLst>
      <p:ext uri="{BB962C8B-B14F-4D97-AF65-F5344CB8AC3E}">
        <p14:creationId xmlns:p14="http://schemas.microsoft.com/office/powerpoint/2010/main" val="182722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override button is hit, then</a:t>
            </a:r>
            <a:r>
              <a:rPr lang="en-US" baseline="0" dirty="0" smtClean="0"/>
              <a:t> the buttons to use rollups are disabled, and the disaggregation fields become available. Now the user has the ability to add </a:t>
            </a:r>
            <a:r>
              <a:rPr lang="en-US" baseline="0" dirty="0" err="1" smtClean="0"/>
              <a:t>invdidual</a:t>
            </a:r>
            <a:r>
              <a:rPr lang="en-US" baseline="0" dirty="0" smtClean="0"/>
              <a:t> records rather than auto create them.</a:t>
            </a:r>
          </a:p>
          <a:p>
            <a:endParaRPr lang="en-US" baseline="0" dirty="0" smtClean="0"/>
          </a:p>
          <a:p>
            <a:r>
              <a:rPr lang="en-US" baseline="0" dirty="0" smtClean="0"/>
              <a:t>If the values for individual locations need to be checked, this can be done by clicking on the individual location tab</a:t>
            </a:r>
          </a:p>
        </p:txBody>
      </p:sp>
      <p:sp>
        <p:nvSpPr>
          <p:cNvPr id="4" name="Slide Number Placeholder 3"/>
          <p:cNvSpPr>
            <a:spLocks noGrp="1"/>
          </p:cNvSpPr>
          <p:nvPr>
            <p:ph type="sldNum" sz="quarter" idx="10"/>
          </p:nvPr>
        </p:nvSpPr>
        <p:spPr/>
        <p:txBody>
          <a:bodyPr/>
          <a:lstStyle/>
          <a:p>
            <a:fld id="{59300EAD-471F-4167-8F19-70DD6DFFA2B7}" type="slidenum">
              <a:rPr lang="en-US" smtClean="0"/>
              <a:pPr/>
              <a:t>7</a:t>
            </a:fld>
            <a:endParaRPr lang="en-US"/>
          </a:p>
        </p:txBody>
      </p:sp>
    </p:spTree>
    <p:extLst>
      <p:ext uri="{BB962C8B-B14F-4D97-AF65-F5344CB8AC3E}">
        <p14:creationId xmlns:p14="http://schemas.microsoft.com/office/powerpoint/2010/main" val="385362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indicator location details, a table of the child location information for the current data version and reporting period will be displayed. Individual items can be edited from here if necessary by clicking on the edit button</a:t>
            </a:r>
          </a:p>
        </p:txBody>
      </p:sp>
      <p:sp>
        <p:nvSpPr>
          <p:cNvPr id="4" name="Slide Number Placeholder 3"/>
          <p:cNvSpPr>
            <a:spLocks noGrp="1"/>
          </p:cNvSpPr>
          <p:nvPr>
            <p:ph type="sldNum" sz="quarter" idx="10"/>
          </p:nvPr>
        </p:nvSpPr>
        <p:spPr/>
        <p:txBody>
          <a:bodyPr/>
          <a:lstStyle/>
          <a:p>
            <a:fld id="{59300EAD-471F-4167-8F19-70DD6DFFA2B7}" type="slidenum">
              <a:rPr lang="en-US" smtClean="0"/>
              <a:pPr/>
              <a:t>8</a:t>
            </a:fld>
            <a:endParaRPr lang="en-US"/>
          </a:p>
        </p:txBody>
      </p:sp>
    </p:spTree>
    <p:extLst>
      <p:ext uri="{BB962C8B-B14F-4D97-AF65-F5344CB8AC3E}">
        <p14:creationId xmlns:p14="http://schemas.microsoft.com/office/powerpoint/2010/main" val="374013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6/8/2014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6999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6/8/2014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2130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6/8/2014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5003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6/8/2014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D0BB-003F-42B4-BF7A-CD36EAA9C443}" type="datetimeFigureOut">
              <a:rPr lang="en-US" smtClean="0"/>
              <a:pPr/>
              <a:t>6/8/2014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80024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3D0BB-003F-42B4-BF7A-CD36EAA9C443}" type="datetimeFigureOut">
              <a:rPr lang="en-US" smtClean="0"/>
              <a:pPr/>
              <a:t>6/8/2014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2691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D0BB-003F-42B4-BF7A-CD36EAA9C443}" type="datetimeFigureOut">
              <a:rPr lang="en-US" smtClean="0"/>
              <a:pPr/>
              <a:t>6/8/2014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89143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D0BB-003F-42B4-BF7A-CD36EAA9C443}" type="datetimeFigureOut">
              <a:rPr lang="en-US" smtClean="0"/>
              <a:pPr/>
              <a:t>6/8/2014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095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D0BB-003F-42B4-BF7A-CD36EAA9C443}" type="datetimeFigureOut">
              <a:rPr lang="en-US" smtClean="0"/>
              <a:pPr/>
              <a:t>6/8/2014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23338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6/8/2014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45494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6/8/2014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58378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rgbClr val="FFFFFF"/>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tint val="75000"/>
                  </a:srgbClr>
                </a:solidFill>
              </a:defRPr>
            </a:lvl1pPr>
          </a:lstStyle>
          <a:p>
            <a:fld id="{AD33D0BB-003F-42B4-BF7A-CD36EAA9C443}" type="datetimeFigureOut">
              <a:rPr lang="en-US" smtClean="0"/>
              <a:pPr/>
              <a:t>6/8/2014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tint val="75000"/>
                  </a:srgb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00">
                    <a:tint val="75000"/>
                  </a:srgbClr>
                </a:solidFill>
              </a:defRPr>
            </a:lvl1pPr>
          </a:lstStyle>
          <a:p>
            <a:fld id="{745BBB01-C0FD-49BD-B697-ABC298F9664F}" type="slidenum">
              <a:rPr lang="en-US" smtClean="0"/>
              <a:pPr/>
              <a:t>‹#›</a:t>
            </a:fld>
            <a:endParaRPr lang="en-US"/>
          </a:p>
        </p:txBody>
      </p:sp>
    </p:spTree>
    <p:extLst>
      <p:ext uri="{BB962C8B-B14F-4D97-AF65-F5344CB8AC3E}">
        <p14:creationId xmlns:p14="http://schemas.microsoft.com/office/powerpoint/2010/main" val="11384847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customXml/item248.xml"/><Relationship Id="rId18" Type="http://schemas.openxmlformats.org/officeDocument/2006/relationships/customXml" Target="../../customXml/item158.xml"/><Relationship Id="rId26" Type="http://schemas.openxmlformats.org/officeDocument/2006/relationships/customXml" Target="../../customXml/item106.xml"/><Relationship Id="rId3" Type="http://schemas.openxmlformats.org/officeDocument/2006/relationships/customXml" Target="../../customXml/item40.xml"/><Relationship Id="rId21" Type="http://schemas.openxmlformats.org/officeDocument/2006/relationships/customXml" Target="../../customXml/item50.xml"/><Relationship Id="rId34" Type="http://schemas.openxmlformats.org/officeDocument/2006/relationships/image" Target="../media/image5.emf"/><Relationship Id="rId7" Type="http://schemas.openxmlformats.org/officeDocument/2006/relationships/customXml" Target="../../customXml/item199.xml"/><Relationship Id="rId12" Type="http://schemas.openxmlformats.org/officeDocument/2006/relationships/customXml" Target="../../customXml/item281.xml"/><Relationship Id="rId17" Type="http://schemas.openxmlformats.org/officeDocument/2006/relationships/customXml" Target="../../customXml/item309.xml"/><Relationship Id="rId25" Type="http://schemas.openxmlformats.org/officeDocument/2006/relationships/customXml" Target="../../customXml/item92.xml"/><Relationship Id="rId33" Type="http://schemas.openxmlformats.org/officeDocument/2006/relationships/image" Target="../media/image4.emf"/><Relationship Id="rId2" Type="http://schemas.openxmlformats.org/officeDocument/2006/relationships/customXml" Target="../../customXml/item191.xml"/><Relationship Id="rId16" Type="http://schemas.openxmlformats.org/officeDocument/2006/relationships/customXml" Target="../../customXml/item87.xml"/><Relationship Id="rId20" Type="http://schemas.openxmlformats.org/officeDocument/2006/relationships/customXml" Target="../../customXml/item239.xml"/><Relationship Id="rId29" Type="http://schemas.openxmlformats.org/officeDocument/2006/relationships/notesSlide" Target="../notesSlides/notesSlide1.xml"/><Relationship Id="rId1" Type="http://schemas.openxmlformats.org/officeDocument/2006/relationships/customXml" Target="../../customXml/item160.xml"/><Relationship Id="rId6" Type="http://schemas.openxmlformats.org/officeDocument/2006/relationships/customXml" Target="../../customXml/item124.xml"/><Relationship Id="rId11" Type="http://schemas.openxmlformats.org/officeDocument/2006/relationships/customXml" Target="../../customXml/item21.xml"/><Relationship Id="rId24" Type="http://schemas.openxmlformats.org/officeDocument/2006/relationships/customXml" Target="../../customXml/item26.xml"/><Relationship Id="rId32" Type="http://schemas.openxmlformats.org/officeDocument/2006/relationships/image" Target="../media/image3.emf"/><Relationship Id="rId5" Type="http://schemas.openxmlformats.org/officeDocument/2006/relationships/customXml" Target="../../customXml/item251.xml"/><Relationship Id="rId15" Type="http://schemas.openxmlformats.org/officeDocument/2006/relationships/customXml" Target="../../customXml/item117.xml"/><Relationship Id="rId23" Type="http://schemas.openxmlformats.org/officeDocument/2006/relationships/customXml" Target="../../customXml/item295.xml"/><Relationship Id="rId28" Type="http://schemas.openxmlformats.org/officeDocument/2006/relationships/slideLayout" Target="../slideLayouts/slideLayout7.xml"/><Relationship Id="rId10" Type="http://schemas.openxmlformats.org/officeDocument/2006/relationships/customXml" Target="../../customXml/item252.xml"/><Relationship Id="rId19" Type="http://schemas.openxmlformats.org/officeDocument/2006/relationships/customXml" Target="../../customXml/item188.xml"/><Relationship Id="rId31" Type="http://schemas.openxmlformats.org/officeDocument/2006/relationships/image" Target="../media/image2.png"/><Relationship Id="rId4" Type="http://schemas.openxmlformats.org/officeDocument/2006/relationships/customXml" Target="../../customXml/item8.xml"/><Relationship Id="rId9" Type="http://schemas.openxmlformats.org/officeDocument/2006/relationships/customXml" Target="../../customXml/item234.xml"/><Relationship Id="rId14" Type="http://schemas.openxmlformats.org/officeDocument/2006/relationships/customXml" Target="../../customXml/item225.xml"/><Relationship Id="rId22" Type="http://schemas.openxmlformats.org/officeDocument/2006/relationships/customXml" Target="../../customXml/item113.xml"/><Relationship Id="rId27" Type="http://schemas.openxmlformats.org/officeDocument/2006/relationships/customXml" Target="../../customXml/item53.xml"/><Relationship Id="rId30" Type="http://schemas.openxmlformats.org/officeDocument/2006/relationships/image" Target="../media/image1.png"/><Relationship Id="rId8" Type="http://schemas.openxmlformats.org/officeDocument/2006/relationships/customXml" Target="../../customXml/item236.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253.xml"/><Relationship Id="rId13" Type="http://schemas.openxmlformats.org/officeDocument/2006/relationships/customXml" Target="../../customXml/item268.xml"/><Relationship Id="rId18" Type="http://schemas.openxmlformats.org/officeDocument/2006/relationships/customXml" Target="../../customXml/item301.xml"/><Relationship Id="rId26" Type="http://schemas.openxmlformats.org/officeDocument/2006/relationships/image" Target="../media/image1.png"/><Relationship Id="rId3" Type="http://schemas.openxmlformats.org/officeDocument/2006/relationships/customXml" Target="../../customXml/item15.xml"/><Relationship Id="rId21" Type="http://schemas.openxmlformats.org/officeDocument/2006/relationships/customXml" Target="../../customXml/item255.xml"/><Relationship Id="rId7" Type="http://schemas.openxmlformats.org/officeDocument/2006/relationships/customXml" Target="../../customXml/item200.xml"/><Relationship Id="rId12" Type="http://schemas.openxmlformats.org/officeDocument/2006/relationships/customXml" Target="../../customXml/item149.xml"/><Relationship Id="rId17" Type="http://schemas.openxmlformats.org/officeDocument/2006/relationships/customXml" Target="../../customXml/item196.xml"/><Relationship Id="rId25" Type="http://schemas.openxmlformats.org/officeDocument/2006/relationships/notesSlide" Target="../notesSlides/notesSlide2.xml"/><Relationship Id="rId2" Type="http://schemas.openxmlformats.org/officeDocument/2006/relationships/customXml" Target="../../customXml/item11.xml"/><Relationship Id="rId16" Type="http://schemas.openxmlformats.org/officeDocument/2006/relationships/customXml" Target="../../customXml/item242.xml"/><Relationship Id="rId20" Type="http://schemas.openxmlformats.org/officeDocument/2006/relationships/customXml" Target="../../customXml/item220.xml"/><Relationship Id="rId29" Type="http://schemas.openxmlformats.org/officeDocument/2006/relationships/image" Target="../media/image4.emf"/><Relationship Id="rId1" Type="http://schemas.openxmlformats.org/officeDocument/2006/relationships/customXml" Target="../../customXml/item47.xml"/><Relationship Id="rId6" Type="http://schemas.openxmlformats.org/officeDocument/2006/relationships/customXml" Target="../../customXml/item186.xml"/><Relationship Id="rId11" Type="http://schemas.openxmlformats.org/officeDocument/2006/relationships/customXml" Target="../../customXml/item39.xml"/><Relationship Id="rId24" Type="http://schemas.openxmlformats.org/officeDocument/2006/relationships/slideLayout" Target="../slideLayouts/slideLayout7.xml"/><Relationship Id="rId5" Type="http://schemas.openxmlformats.org/officeDocument/2006/relationships/customXml" Target="../../customXml/item167.xml"/><Relationship Id="rId15" Type="http://schemas.openxmlformats.org/officeDocument/2006/relationships/customXml" Target="../../customXml/item166.xml"/><Relationship Id="rId23" Type="http://schemas.openxmlformats.org/officeDocument/2006/relationships/customXml" Target="../../customXml/item79.xml"/><Relationship Id="rId28" Type="http://schemas.openxmlformats.org/officeDocument/2006/relationships/image" Target="../media/image3.emf"/><Relationship Id="rId10" Type="http://schemas.openxmlformats.org/officeDocument/2006/relationships/customXml" Target="../../customXml/item302.xml"/><Relationship Id="rId19" Type="http://schemas.openxmlformats.org/officeDocument/2006/relationships/customXml" Target="../../customXml/item127.xml"/><Relationship Id="rId4" Type="http://schemas.openxmlformats.org/officeDocument/2006/relationships/customXml" Target="../../customXml/item122.xml"/><Relationship Id="rId9" Type="http://schemas.openxmlformats.org/officeDocument/2006/relationships/customXml" Target="../../customXml/item310.xml"/><Relationship Id="rId14" Type="http://schemas.openxmlformats.org/officeDocument/2006/relationships/customXml" Target="../../customXml/item229.xml"/><Relationship Id="rId22" Type="http://schemas.openxmlformats.org/officeDocument/2006/relationships/customXml" Target="../../customXml/item48.xml"/><Relationship Id="rId27" Type="http://schemas.openxmlformats.org/officeDocument/2006/relationships/image" Target="../media/image2.png"/><Relationship Id="rId30" Type="http://schemas.openxmlformats.org/officeDocument/2006/relationships/image" Target="../media/image5.emf"/></Relationships>
</file>

<file path=ppt/slides/_rels/slide3.xml.rels><?xml version="1.0" encoding="UTF-8" standalone="yes"?>
<Relationships xmlns="http://schemas.openxmlformats.org/package/2006/relationships"><Relationship Id="rId13" Type="http://schemas.openxmlformats.org/officeDocument/2006/relationships/customXml" Target="../../customXml/item76.xml"/><Relationship Id="rId18" Type="http://schemas.openxmlformats.org/officeDocument/2006/relationships/customXml" Target="../../customXml/item36.xml"/><Relationship Id="rId26" Type="http://schemas.openxmlformats.org/officeDocument/2006/relationships/customXml" Target="../../customXml/item145.xml"/><Relationship Id="rId39" Type="http://schemas.openxmlformats.org/officeDocument/2006/relationships/image" Target="../media/image4.emf"/><Relationship Id="rId21" Type="http://schemas.openxmlformats.org/officeDocument/2006/relationships/customXml" Target="../../customXml/item46.xml"/><Relationship Id="rId34" Type="http://schemas.openxmlformats.org/officeDocument/2006/relationships/slideLayout" Target="../slideLayouts/slideLayout7.xml"/><Relationship Id="rId7" Type="http://schemas.openxmlformats.org/officeDocument/2006/relationships/customXml" Target="../../customXml/item96.xml"/><Relationship Id="rId12" Type="http://schemas.openxmlformats.org/officeDocument/2006/relationships/customXml" Target="../../customXml/item175.xml"/><Relationship Id="rId17" Type="http://schemas.openxmlformats.org/officeDocument/2006/relationships/customXml" Target="../../customXml/item298.xml"/><Relationship Id="rId25" Type="http://schemas.openxmlformats.org/officeDocument/2006/relationships/customXml" Target="../../customXml/item81.xml"/><Relationship Id="rId33" Type="http://schemas.openxmlformats.org/officeDocument/2006/relationships/customXml" Target="../../customXml/item185.xml"/><Relationship Id="rId38" Type="http://schemas.openxmlformats.org/officeDocument/2006/relationships/image" Target="../media/image3.emf"/><Relationship Id="rId2" Type="http://schemas.openxmlformats.org/officeDocument/2006/relationships/customXml" Target="../../customXml/item171.xml"/><Relationship Id="rId16" Type="http://schemas.openxmlformats.org/officeDocument/2006/relationships/customXml" Target="../../customXml/item3.xml"/><Relationship Id="rId20" Type="http://schemas.openxmlformats.org/officeDocument/2006/relationships/customXml" Target="../../customXml/item152.xml"/><Relationship Id="rId29" Type="http://schemas.openxmlformats.org/officeDocument/2006/relationships/customXml" Target="../../customXml/item153.xml"/><Relationship Id="rId1" Type="http://schemas.openxmlformats.org/officeDocument/2006/relationships/customXml" Target="../../customXml/item35.xml"/><Relationship Id="rId6" Type="http://schemas.openxmlformats.org/officeDocument/2006/relationships/customXml" Target="../../customXml/item274.xml"/><Relationship Id="rId11" Type="http://schemas.openxmlformats.org/officeDocument/2006/relationships/customXml" Target="../../customXml/item174.xml"/><Relationship Id="rId24" Type="http://schemas.openxmlformats.org/officeDocument/2006/relationships/customXml" Target="../../customXml/item275.xml"/><Relationship Id="rId32" Type="http://schemas.openxmlformats.org/officeDocument/2006/relationships/customXml" Target="../../customXml/item156.xml"/><Relationship Id="rId37" Type="http://schemas.openxmlformats.org/officeDocument/2006/relationships/image" Target="../media/image2.png"/><Relationship Id="rId40" Type="http://schemas.openxmlformats.org/officeDocument/2006/relationships/image" Target="../media/image5.emf"/><Relationship Id="rId5" Type="http://schemas.openxmlformats.org/officeDocument/2006/relationships/customXml" Target="../../customXml/item99.xml"/><Relationship Id="rId15" Type="http://schemas.openxmlformats.org/officeDocument/2006/relationships/customXml" Target="../../customXml/item151.xml"/><Relationship Id="rId23" Type="http://schemas.openxmlformats.org/officeDocument/2006/relationships/customXml" Target="../../customXml/item202.xml"/><Relationship Id="rId28" Type="http://schemas.openxmlformats.org/officeDocument/2006/relationships/customXml" Target="../../customXml/item211.xml"/><Relationship Id="rId36" Type="http://schemas.openxmlformats.org/officeDocument/2006/relationships/image" Target="../media/image1.png"/><Relationship Id="rId10" Type="http://schemas.openxmlformats.org/officeDocument/2006/relationships/customXml" Target="../../customXml/item217.xml"/><Relationship Id="rId19" Type="http://schemas.openxmlformats.org/officeDocument/2006/relationships/customXml" Target="../../customXml/item157.xml"/><Relationship Id="rId31" Type="http://schemas.openxmlformats.org/officeDocument/2006/relationships/customXml" Target="../../customXml/item44.xml"/><Relationship Id="rId4" Type="http://schemas.openxmlformats.org/officeDocument/2006/relationships/customXml" Target="../../customXml/item170.xml"/><Relationship Id="rId9" Type="http://schemas.openxmlformats.org/officeDocument/2006/relationships/customXml" Target="../../customXml/item112.xml"/><Relationship Id="rId14" Type="http://schemas.openxmlformats.org/officeDocument/2006/relationships/customXml" Target="../../customXml/item128.xml"/><Relationship Id="rId22" Type="http://schemas.openxmlformats.org/officeDocument/2006/relationships/customXml" Target="../../customXml/item238.xml"/><Relationship Id="rId27" Type="http://schemas.openxmlformats.org/officeDocument/2006/relationships/customXml" Target="../../customXml/item177.xml"/><Relationship Id="rId30" Type="http://schemas.openxmlformats.org/officeDocument/2006/relationships/customXml" Target="../../customXml/item218.xml"/><Relationship Id="rId35" Type="http://schemas.openxmlformats.org/officeDocument/2006/relationships/notesSlide" Target="../notesSlides/notesSlide3.xml"/><Relationship Id="rId8" Type="http://schemas.openxmlformats.org/officeDocument/2006/relationships/customXml" Target="../../customXml/item261.xml"/><Relationship Id="rId3" Type="http://schemas.openxmlformats.org/officeDocument/2006/relationships/customXml" Target="../../customXml/item97.xml"/></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14.xml"/><Relationship Id="rId18" Type="http://schemas.openxmlformats.org/officeDocument/2006/relationships/customXml" Target="../../customXml/item221.xml"/><Relationship Id="rId26" Type="http://schemas.openxmlformats.org/officeDocument/2006/relationships/customXml" Target="../../customXml/item52.xml"/><Relationship Id="rId39" Type="http://schemas.openxmlformats.org/officeDocument/2006/relationships/image" Target="../media/image2.png"/><Relationship Id="rId21" Type="http://schemas.openxmlformats.org/officeDocument/2006/relationships/customXml" Target="../../customXml/item241.xml"/><Relationship Id="rId34" Type="http://schemas.openxmlformats.org/officeDocument/2006/relationships/customXml" Target="../../customXml/item7.xml"/><Relationship Id="rId42" Type="http://schemas.openxmlformats.org/officeDocument/2006/relationships/image" Target="../media/image5.emf"/><Relationship Id="rId7" Type="http://schemas.openxmlformats.org/officeDocument/2006/relationships/customXml" Target="../../customXml/item147.xml"/><Relationship Id="rId2" Type="http://schemas.openxmlformats.org/officeDocument/2006/relationships/customXml" Target="../../customXml/item311.xml"/><Relationship Id="rId16" Type="http://schemas.openxmlformats.org/officeDocument/2006/relationships/customXml" Target="../../customXml/item143.xml"/><Relationship Id="rId20" Type="http://schemas.openxmlformats.org/officeDocument/2006/relationships/customXml" Target="../../customXml/item210.xml"/><Relationship Id="rId29" Type="http://schemas.openxmlformats.org/officeDocument/2006/relationships/customXml" Target="../../customXml/item85.xml"/><Relationship Id="rId41" Type="http://schemas.openxmlformats.org/officeDocument/2006/relationships/image" Target="../media/image4.emf"/><Relationship Id="rId1" Type="http://schemas.openxmlformats.org/officeDocument/2006/relationships/customXml" Target="../../customXml/item250.xml"/><Relationship Id="rId6" Type="http://schemas.openxmlformats.org/officeDocument/2006/relationships/customXml" Target="../../customXml/item183.xml"/><Relationship Id="rId11" Type="http://schemas.openxmlformats.org/officeDocument/2006/relationships/customXml" Target="../../customXml/item63.xml"/><Relationship Id="rId24" Type="http://schemas.openxmlformats.org/officeDocument/2006/relationships/customXml" Target="../../customXml/item282.xml"/><Relationship Id="rId32" Type="http://schemas.openxmlformats.org/officeDocument/2006/relationships/customXml" Target="../../customXml/item24.xml"/><Relationship Id="rId37" Type="http://schemas.openxmlformats.org/officeDocument/2006/relationships/notesSlide" Target="../notesSlides/notesSlide4.xml"/><Relationship Id="rId40" Type="http://schemas.openxmlformats.org/officeDocument/2006/relationships/image" Target="../media/image3.emf"/><Relationship Id="rId5" Type="http://schemas.openxmlformats.org/officeDocument/2006/relationships/customXml" Target="../../customXml/item300.xml"/><Relationship Id="rId15" Type="http://schemas.openxmlformats.org/officeDocument/2006/relationships/customXml" Target="../../customXml/item192.xml"/><Relationship Id="rId23" Type="http://schemas.openxmlformats.org/officeDocument/2006/relationships/customXml" Target="../../customXml/item223.xml"/><Relationship Id="rId28" Type="http://schemas.openxmlformats.org/officeDocument/2006/relationships/customXml" Target="../../customXml/item89.xml"/><Relationship Id="rId36" Type="http://schemas.openxmlformats.org/officeDocument/2006/relationships/slideLayout" Target="../slideLayouts/slideLayout7.xml"/><Relationship Id="rId10" Type="http://schemas.openxmlformats.org/officeDocument/2006/relationships/customXml" Target="../../customXml/item126.xml"/><Relationship Id="rId19" Type="http://schemas.openxmlformats.org/officeDocument/2006/relationships/customXml" Target="../../customXml/item82.xml"/><Relationship Id="rId31" Type="http://schemas.openxmlformats.org/officeDocument/2006/relationships/customXml" Target="../../customXml/item54.xml"/><Relationship Id="rId4" Type="http://schemas.openxmlformats.org/officeDocument/2006/relationships/customXml" Target="../../customXml/item161.xml"/><Relationship Id="rId9" Type="http://schemas.openxmlformats.org/officeDocument/2006/relationships/customXml" Target="../../customXml/item111.xml"/><Relationship Id="rId14" Type="http://schemas.openxmlformats.org/officeDocument/2006/relationships/customXml" Target="../../customXml/item41.xml"/><Relationship Id="rId22" Type="http://schemas.openxmlformats.org/officeDocument/2006/relationships/customXml" Target="../../customXml/item109.xml"/><Relationship Id="rId27" Type="http://schemas.openxmlformats.org/officeDocument/2006/relationships/customXml" Target="../../customXml/item68.xml"/><Relationship Id="rId30" Type="http://schemas.openxmlformats.org/officeDocument/2006/relationships/customXml" Target="../../customXml/item246.xml"/><Relationship Id="rId35" Type="http://schemas.openxmlformats.org/officeDocument/2006/relationships/customXml" Target="../../customXml/item19.xml"/><Relationship Id="rId8" Type="http://schemas.openxmlformats.org/officeDocument/2006/relationships/customXml" Target="../../customXml/item80.xml"/><Relationship Id="rId3" Type="http://schemas.openxmlformats.org/officeDocument/2006/relationships/customXml" Target="../../customXml/item292.xml"/><Relationship Id="rId12" Type="http://schemas.openxmlformats.org/officeDocument/2006/relationships/customXml" Target="../../customXml/item84.xml"/><Relationship Id="rId17" Type="http://schemas.openxmlformats.org/officeDocument/2006/relationships/customXml" Target="../../customXml/item172.xml"/><Relationship Id="rId25" Type="http://schemas.openxmlformats.org/officeDocument/2006/relationships/customXml" Target="../../customXml/item83.xml"/><Relationship Id="rId33" Type="http://schemas.openxmlformats.org/officeDocument/2006/relationships/customXml" Target="../../customXml/item69.xml"/><Relationship Id="rId38" Type="http://schemas.openxmlformats.org/officeDocument/2006/relationships/image" Target="../media/image1.png"/></Relationships>
</file>

<file path=ppt/slides/_rels/slide5.xml.rels><?xml version="1.0" encoding="UTF-8" standalone="yes"?>
<Relationships xmlns="http://schemas.openxmlformats.org/package/2006/relationships"><Relationship Id="rId13" Type="http://schemas.openxmlformats.org/officeDocument/2006/relationships/customXml" Target="../../customXml/item260.xml"/><Relationship Id="rId18" Type="http://schemas.openxmlformats.org/officeDocument/2006/relationships/customXml" Target="../../customXml/item108.xml"/><Relationship Id="rId26" Type="http://schemas.openxmlformats.org/officeDocument/2006/relationships/customXml" Target="../../customXml/item180.xml"/><Relationship Id="rId3" Type="http://schemas.openxmlformats.org/officeDocument/2006/relationships/customXml" Target="../../customXml/item285.xml"/><Relationship Id="rId21" Type="http://schemas.openxmlformats.org/officeDocument/2006/relationships/customXml" Target="../../customXml/item163.xml"/><Relationship Id="rId7" Type="http://schemas.openxmlformats.org/officeDocument/2006/relationships/customXml" Target="../../customXml/item277.xml"/><Relationship Id="rId12" Type="http://schemas.openxmlformats.org/officeDocument/2006/relationships/customXml" Target="../../customXml/item101.xml"/><Relationship Id="rId17" Type="http://schemas.openxmlformats.org/officeDocument/2006/relationships/customXml" Target="../../customXml/item139.xml"/><Relationship Id="rId25" Type="http://schemas.openxmlformats.org/officeDocument/2006/relationships/customXml" Target="../../customXml/item168.xml"/><Relationship Id="rId33" Type="http://schemas.openxmlformats.org/officeDocument/2006/relationships/image" Target="../media/image5.emf"/><Relationship Id="rId2" Type="http://schemas.openxmlformats.org/officeDocument/2006/relationships/customXml" Target="../../customXml/item20.xml"/><Relationship Id="rId16" Type="http://schemas.openxmlformats.org/officeDocument/2006/relationships/customXml" Target="../../customXml/item164.xml"/><Relationship Id="rId20" Type="http://schemas.openxmlformats.org/officeDocument/2006/relationships/customXml" Target="../../customXml/item208.xml"/><Relationship Id="rId29" Type="http://schemas.openxmlformats.org/officeDocument/2006/relationships/image" Target="../media/image1.png"/><Relationship Id="rId1" Type="http://schemas.openxmlformats.org/officeDocument/2006/relationships/customXml" Target="../../customXml/item100.xml"/><Relationship Id="rId6" Type="http://schemas.openxmlformats.org/officeDocument/2006/relationships/customXml" Target="../../customXml/item71.xml"/><Relationship Id="rId11" Type="http://schemas.openxmlformats.org/officeDocument/2006/relationships/customXml" Target="../../customXml/item55.xml"/><Relationship Id="rId24" Type="http://schemas.openxmlformats.org/officeDocument/2006/relationships/customXml" Target="../../customXml/item134.xml"/><Relationship Id="rId32" Type="http://schemas.openxmlformats.org/officeDocument/2006/relationships/image" Target="../media/image4.emf"/><Relationship Id="rId5" Type="http://schemas.openxmlformats.org/officeDocument/2006/relationships/customXml" Target="../../customXml/item22.xml"/><Relationship Id="rId15" Type="http://schemas.openxmlformats.org/officeDocument/2006/relationships/customXml" Target="../../customXml/item9.xml"/><Relationship Id="rId23" Type="http://schemas.openxmlformats.org/officeDocument/2006/relationships/customXml" Target="../../customXml/item235.xml"/><Relationship Id="rId28" Type="http://schemas.openxmlformats.org/officeDocument/2006/relationships/notesSlide" Target="../notesSlides/notesSlide5.xml"/><Relationship Id="rId10" Type="http://schemas.openxmlformats.org/officeDocument/2006/relationships/customXml" Target="../../customXml/item58.xml"/><Relationship Id="rId19" Type="http://schemas.openxmlformats.org/officeDocument/2006/relationships/customXml" Target="../../customXml/item266.xml"/><Relationship Id="rId31" Type="http://schemas.openxmlformats.org/officeDocument/2006/relationships/image" Target="../media/image3.emf"/><Relationship Id="rId4" Type="http://schemas.openxmlformats.org/officeDocument/2006/relationships/customXml" Target="../../customXml/item33.xml"/><Relationship Id="rId9" Type="http://schemas.openxmlformats.org/officeDocument/2006/relationships/customXml" Target="../../customXml/item43.xml"/><Relationship Id="rId14" Type="http://schemas.openxmlformats.org/officeDocument/2006/relationships/customXml" Target="../../customXml/item258.xml"/><Relationship Id="rId22" Type="http://schemas.openxmlformats.org/officeDocument/2006/relationships/customXml" Target="../../customXml/item204.xml"/><Relationship Id="rId27" Type="http://schemas.openxmlformats.org/officeDocument/2006/relationships/slideLayout" Target="../slideLayouts/slideLayout7.xml"/><Relationship Id="rId30" Type="http://schemas.openxmlformats.org/officeDocument/2006/relationships/image" Target="../media/image2.png"/><Relationship Id="rId8" Type="http://schemas.openxmlformats.org/officeDocument/2006/relationships/customXml" Target="../../customXml/item291.xml"/></Relationships>
</file>

<file path=ppt/slides/_rels/slide6.xml.rels><?xml version="1.0" encoding="UTF-8" standalone="yes"?>
<Relationships xmlns="http://schemas.openxmlformats.org/package/2006/relationships"><Relationship Id="rId13" Type="http://schemas.openxmlformats.org/officeDocument/2006/relationships/customXml" Target="../../customXml/item135.xml"/><Relationship Id="rId18" Type="http://schemas.openxmlformats.org/officeDocument/2006/relationships/customXml" Target="../../customXml/item13.xml"/><Relationship Id="rId26" Type="http://schemas.openxmlformats.org/officeDocument/2006/relationships/customXml" Target="../../customXml/item215.xml"/><Relationship Id="rId39" Type="http://schemas.openxmlformats.org/officeDocument/2006/relationships/customXml" Target="../../customXml/item115.xml"/><Relationship Id="rId21" Type="http://schemas.openxmlformats.org/officeDocument/2006/relationships/customXml" Target="../../customXml/item247.xml"/><Relationship Id="rId34" Type="http://schemas.openxmlformats.org/officeDocument/2006/relationships/customXml" Target="../../customXml/item182.xml"/><Relationship Id="rId42" Type="http://schemas.openxmlformats.org/officeDocument/2006/relationships/customXml" Target="../../customXml/item181.xml"/><Relationship Id="rId47" Type="http://schemas.openxmlformats.org/officeDocument/2006/relationships/image" Target="../media/image2.png"/><Relationship Id="rId50" Type="http://schemas.openxmlformats.org/officeDocument/2006/relationships/image" Target="../media/image5.emf"/><Relationship Id="rId7" Type="http://schemas.openxmlformats.org/officeDocument/2006/relationships/customXml" Target="../../customXml/item27.xml"/><Relationship Id="rId2" Type="http://schemas.openxmlformats.org/officeDocument/2006/relationships/customXml" Target="../../customXml/item313.xml"/><Relationship Id="rId16" Type="http://schemas.openxmlformats.org/officeDocument/2006/relationships/customXml" Target="../../customXml/item32.xml"/><Relationship Id="rId29" Type="http://schemas.openxmlformats.org/officeDocument/2006/relationships/customXml" Target="../../customXml/item144.xml"/><Relationship Id="rId11" Type="http://schemas.openxmlformats.org/officeDocument/2006/relationships/customXml" Target="../../customXml/item227.xml"/><Relationship Id="rId24" Type="http://schemas.openxmlformats.org/officeDocument/2006/relationships/customXml" Target="../../customXml/item25.xml"/><Relationship Id="rId32" Type="http://schemas.openxmlformats.org/officeDocument/2006/relationships/customXml" Target="../../customXml/item148.xml"/><Relationship Id="rId37" Type="http://schemas.openxmlformats.org/officeDocument/2006/relationships/customXml" Target="../../customXml/item201.xml"/><Relationship Id="rId40" Type="http://schemas.openxmlformats.org/officeDocument/2006/relationships/customXml" Target="../../customXml/item130.xml"/><Relationship Id="rId45" Type="http://schemas.openxmlformats.org/officeDocument/2006/relationships/notesSlide" Target="../notesSlides/notesSlide6.xml"/><Relationship Id="rId5" Type="http://schemas.openxmlformats.org/officeDocument/2006/relationships/customXml" Target="../../customXml/item77.xml"/><Relationship Id="rId15" Type="http://schemas.openxmlformats.org/officeDocument/2006/relationships/customXml" Target="../../customXml/item18.xml"/><Relationship Id="rId23" Type="http://schemas.openxmlformats.org/officeDocument/2006/relationships/customXml" Target="../../customXml/item30.xml"/><Relationship Id="rId28" Type="http://schemas.openxmlformats.org/officeDocument/2006/relationships/customXml" Target="../../customXml/item264.xml"/><Relationship Id="rId36" Type="http://schemas.openxmlformats.org/officeDocument/2006/relationships/customXml" Target="../../customXml/item184.xml"/><Relationship Id="rId49" Type="http://schemas.openxmlformats.org/officeDocument/2006/relationships/image" Target="../media/image4.emf"/><Relationship Id="rId10" Type="http://schemas.openxmlformats.org/officeDocument/2006/relationships/customXml" Target="../../customXml/item75.xml"/><Relationship Id="rId19" Type="http://schemas.openxmlformats.org/officeDocument/2006/relationships/customXml" Target="../../customXml/item4.xml"/><Relationship Id="rId31" Type="http://schemas.openxmlformats.org/officeDocument/2006/relationships/customXml" Target="../../customXml/item73.xml"/><Relationship Id="rId44" Type="http://schemas.openxmlformats.org/officeDocument/2006/relationships/slideLayout" Target="../slideLayouts/slideLayout7.xml"/><Relationship Id="rId4" Type="http://schemas.openxmlformats.org/officeDocument/2006/relationships/customXml" Target="../../customXml/item121.xml"/><Relationship Id="rId9" Type="http://schemas.openxmlformats.org/officeDocument/2006/relationships/customXml" Target="../../customXml/item257.xml"/><Relationship Id="rId14" Type="http://schemas.openxmlformats.org/officeDocument/2006/relationships/customXml" Target="../../customXml/item278.xml"/><Relationship Id="rId22" Type="http://schemas.openxmlformats.org/officeDocument/2006/relationships/customXml" Target="../../customXml/item103.xml"/><Relationship Id="rId27" Type="http://schemas.openxmlformats.org/officeDocument/2006/relationships/customXml" Target="../../customXml/item231.xml"/><Relationship Id="rId30" Type="http://schemas.openxmlformats.org/officeDocument/2006/relationships/customXml" Target="../../customXml/item162.xml"/><Relationship Id="rId35" Type="http://schemas.openxmlformats.org/officeDocument/2006/relationships/customXml" Target="../../customXml/item262.xml"/><Relationship Id="rId43" Type="http://schemas.openxmlformats.org/officeDocument/2006/relationships/customXml" Target="../../customXml/item283.xml"/><Relationship Id="rId48" Type="http://schemas.openxmlformats.org/officeDocument/2006/relationships/image" Target="../media/image3.emf"/><Relationship Id="rId8" Type="http://schemas.openxmlformats.org/officeDocument/2006/relationships/customXml" Target="../../customXml/item265.xml"/><Relationship Id="rId3" Type="http://schemas.openxmlformats.org/officeDocument/2006/relationships/customXml" Target="../../customXml/item308.xml"/><Relationship Id="rId12" Type="http://schemas.openxmlformats.org/officeDocument/2006/relationships/customXml" Target="../../customXml/item42.xml"/><Relationship Id="rId17" Type="http://schemas.openxmlformats.org/officeDocument/2006/relationships/customXml" Target="../../customXml/item49.xml"/><Relationship Id="rId25" Type="http://schemas.openxmlformats.org/officeDocument/2006/relationships/customXml" Target="../../customXml/item303.xml"/><Relationship Id="rId33" Type="http://schemas.openxmlformats.org/officeDocument/2006/relationships/customXml" Target="../../customXml/item197.xml"/><Relationship Id="rId38" Type="http://schemas.openxmlformats.org/officeDocument/2006/relationships/customXml" Target="../../customXml/item187.xml"/><Relationship Id="rId46" Type="http://schemas.openxmlformats.org/officeDocument/2006/relationships/image" Target="../media/image1.png"/><Relationship Id="rId20" Type="http://schemas.openxmlformats.org/officeDocument/2006/relationships/customXml" Target="../../customXml/item88.xml"/><Relationship Id="rId41" Type="http://schemas.openxmlformats.org/officeDocument/2006/relationships/customXml" Target="../../customXml/item272.xml"/><Relationship Id="rId1" Type="http://schemas.openxmlformats.org/officeDocument/2006/relationships/customXml" Target="../../customXml/item114.xml"/><Relationship Id="rId6" Type="http://schemas.openxmlformats.org/officeDocument/2006/relationships/customXml" Target="../../customXml/item287.xml"/></Relationships>
</file>

<file path=ppt/slides/_rels/slide7.xml.rels><?xml version="1.0" encoding="UTF-8" standalone="yes"?>
<Relationships xmlns="http://schemas.openxmlformats.org/package/2006/relationships"><Relationship Id="rId13" Type="http://schemas.openxmlformats.org/officeDocument/2006/relationships/customXml" Target="../../customXml/item34.xml"/><Relationship Id="rId18" Type="http://schemas.openxmlformats.org/officeDocument/2006/relationships/customXml" Target="../../customXml/item29.xml"/><Relationship Id="rId26" Type="http://schemas.openxmlformats.org/officeDocument/2006/relationships/customXml" Target="../../customXml/item37.xml"/><Relationship Id="rId39" Type="http://schemas.openxmlformats.org/officeDocument/2006/relationships/customXml" Target="../../customXml/item95.xml"/><Relationship Id="rId21" Type="http://schemas.openxmlformats.org/officeDocument/2006/relationships/customXml" Target="../../customXml/item10.xml"/><Relationship Id="rId34" Type="http://schemas.openxmlformats.org/officeDocument/2006/relationships/customXml" Target="../../customXml/item65.xml"/><Relationship Id="rId42" Type="http://schemas.openxmlformats.org/officeDocument/2006/relationships/customXml" Target="../../customXml/item226.xml"/><Relationship Id="rId47" Type="http://schemas.openxmlformats.org/officeDocument/2006/relationships/image" Target="../media/image1.png"/><Relationship Id="rId50" Type="http://schemas.openxmlformats.org/officeDocument/2006/relationships/image" Target="../media/image4.emf"/><Relationship Id="rId7" Type="http://schemas.openxmlformats.org/officeDocument/2006/relationships/customXml" Target="../../customXml/item259.xml"/><Relationship Id="rId2" Type="http://schemas.openxmlformats.org/officeDocument/2006/relationships/customXml" Target="../../customXml/item64.xml"/><Relationship Id="rId16" Type="http://schemas.openxmlformats.org/officeDocument/2006/relationships/customXml" Target="../../customXml/item195.xml"/><Relationship Id="rId29" Type="http://schemas.openxmlformats.org/officeDocument/2006/relationships/customXml" Target="../../customXml/item212.xml"/><Relationship Id="rId11" Type="http://schemas.openxmlformats.org/officeDocument/2006/relationships/customXml" Target="../../customXml/item62.xml"/><Relationship Id="rId24" Type="http://schemas.openxmlformats.org/officeDocument/2006/relationships/customXml" Target="../../customXml/item173.xml"/><Relationship Id="rId32" Type="http://schemas.openxmlformats.org/officeDocument/2006/relationships/customXml" Target="../../customXml/item91.xml"/><Relationship Id="rId37" Type="http://schemas.openxmlformats.org/officeDocument/2006/relationships/customXml" Target="../../customXml/item209.xml"/><Relationship Id="rId40" Type="http://schemas.openxmlformats.org/officeDocument/2006/relationships/customXml" Target="../../customXml/item206.xml"/><Relationship Id="rId45" Type="http://schemas.openxmlformats.org/officeDocument/2006/relationships/slideLayout" Target="../slideLayouts/slideLayout7.xml"/><Relationship Id="rId5" Type="http://schemas.openxmlformats.org/officeDocument/2006/relationships/customXml" Target="../../customXml/item290.xml"/><Relationship Id="rId15" Type="http://schemas.openxmlformats.org/officeDocument/2006/relationships/customXml" Target="../../customXml/item176.xml"/><Relationship Id="rId23" Type="http://schemas.openxmlformats.org/officeDocument/2006/relationships/customXml" Target="../../customXml/item94.xml"/><Relationship Id="rId28" Type="http://schemas.openxmlformats.org/officeDocument/2006/relationships/customXml" Target="../../customXml/item254.xml"/><Relationship Id="rId36" Type="http://schemas.openxmlformats.org/officeDocument/2006/relationships/customXml" Target="../../customXml/item66.xml"/><Relationship Id="rId49" Type="http://schemas.openxmlformats.org/officeDocument/2006/relationships/image" Target="../media/image3.emf"/><Relationship Id="rId10" Type="http://schemas.openxmlformats.org/officeDocument/2006/relationships/customXml" Target="../../customXml/item136.xml"/><Relationship Id="rId19" Type="http://schemas.openxmlformats.org/officeDocument/2006/relationships/customXml" Target="../../customXml/item70.xml"/><Relationship Id="rId31" Type="http://schemas.openxmlformats.org/officeDocument/2006/relationships/customXml" Target="../../customXml/item154.xml"/><Relationship Id="rId44" Type="http://schemas.openxmlformats.org/officeDocument/2006/relationships/customXml" Target="../../customXml/item243.xml"/><Relationship Id="rId4" Type="http://schemas.openxmlformats.org/officeDocument/2006/relationships/customXml" Target="../../customXml/item297.xml"/><Relationship Id="rId9" Type="http://schemas.openxmlformats.org/officeDocument/2006/relationships/customXml" Target="../../customXml/item56.xml"/><Relationship Id="rId14" Type="http://schemas.openxmlformats.org/officeDocument/2006/relationships/customXml" Target="../../customXml/item12.xml"/><Relationship Id="rId22" Type="http://schemas.openxmlformats.org/officeDocument/2006/relationships/customXml" Target="../../customXml/item165.xml"/><Relationship Id="rId27" Type="http://schemas.openxmlformats.org/officeDocument/2006/relationships/customXml" Target="../../customXml/item146.xml"/><Relationship Id="rId30" Type="http://schemas.openxmlformats.org/officeDocument/2006/relationships/customXml" Target="../../customXml/item86.xml"/><Relationship Id="rId35" Type="http://schemas.openxmlformats.org/officeDocument/2006/relationships/customXml" Target="../../customXml/item296.xml"/><Relationship Id="rId43" Type="http://schemas.openxmlformats.org/officeDocument/2006/relationships/customXml" Target="../../customXml/item2.xml"/><Relationship Id="rId48" Type="http://schemas.openxmlformats.org/officeDocument/2006/relationships/image" Target="../media/image2.png"/><Relationship Id="rId8" Type="http://schemas.openxmlformats.org/officeDocument/2006/relationships/customXml" Target="../../customXml/item233.xml"/><Relationship Id="rId51" Type="http://schemas.openxmlformats.org/officeDocument/2006/relationships/image" Target="../media/image5.emf"/><Relationship Id="rId3" Type="http://schemas.openxmlformats.org/officeDocument/2006/relationships/customXml" Target="../../customXml/item141.xml"/><Relationship Id="rId12" Type="http://schemas.openxmlformats.org/officeDocument/2006/relationships/customXml" Target="../../customXml/item245.xml"/><Relationship Id="rId17" Type="http://schemas.openxmlformats.org/officeDocument/2006/relationships/customXml" Target="../../customXml/item159.xml"/><Relationship Id="rId25" Type="http://schemas.openxmlformats.org/officeDocument/2006/relationships/customXml" Target="../../customXml/item51.xml"/><Relationship Id="rId33" Type="http://schemas.openxmlformats.org/officeDocument/2006/relationships/customXml" Target="../../customXml/item1.xml"/><Relationship Id="rId38" Type="http://schemas.openxmlformats.org/officeDocument/2006/relationships/customXml" Target="../../customXml/item232.xml"/><Relationship Id="rId46" Type="http://schemas.openxmlformats.org/officeDocument/2006/relationships/notesSlide" Target="../notesSlides/notesSlide7.xml"/><Relationship Id="rId20" Type="http://schemas.openxmlformats.org/officeDocument/2006/relationships/customXml" Target="../../customXml/item57.xml"/><Relationship Id="rId41" Type="http://schemas.openxmlformats.org/officeDocument/2006/relationships/customXml" Target="../../customXml/item28.xml"/><Relationship Id="rId1" Type="http://schemas.openxmlformats.org/officeDocument/2006/relationships/customXml" Target="../../customXml/item137.xml"/><Relationship Id="rId6" Type="http://schemas.openxmlformats.org/officeDocument/2006/relationships/customXml" Target="../../customXml/item104.xml"/></Relationships>
</file>

<file path=ppt/slides/_rels/slide8.xml.rels><?xml version="1.0" encoding="UTF-8" standalone="yes"?>
<Relationships xmlns="http://schemas.openxmlformats.org/package/2006/relationships"><Relationship Id="rId8" Type="http://schemas.openxmlformats.org/officeDocument/2006/relationships/customXml" Target="../../customXml/item271.xml"/><Relationship Id="rId3" Type="http://schemas.openxmlformats.org/officeDocument/2006/relationships/customXml" Target="../../customXml/item116.xml"/><Relationship Id="rId7" Type="http://schemas.openxmlformats.org/officeDocument/2006/relationships/customXml" Target="../../customXml/item284.xml"/><Relationship Id="rId2" Type="http://schemas.openxmlformats.org/officeDocument/2006/relationships/customXml" Target="../../customXml/item224.xml"/><Relationship Id="rId1" Type="http://schemas.openxmlformats.org/officeDocument/2006/relationships/customXml" Target="../../customXml/item119.xml"/><Relationship Id="rId6" Type="http://schemas.openxmlformats.org/officeDocument/2006/relationships/customXml" Target="../../customXml/item59.xml"/><Relationship Id="rId11" Type="http://schemas.openxmlformats.org/officeDocument/2006/relationships/image" Target="../media/image1.png"/><Relationship Id="rId5" Type="http://schemas.openxmlformats.org/officeDocument/2006/relationships/customXml" Target="../../customXml/item189.xml"/><Relationship Id="rId10" Type="http://schemas.openxmlformats.org/officeDocument/2006/relationships/notesSlide" Target="../notesSlides/notesSlide8.xml"/><Relationship Id="rId4" Type="http://schemas.openxmlformats.org/officeDocument/2006/relationships/customXml" Target="../../customXml/item312.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7"/>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6"/>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5"/>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4"/>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Reporting Period</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sp>
        <p:nvSpPr>
          <p:cNvPr id="86" name="MouseClick"/>
          <p:cNvSpPr/>
          <p:nvPr>
            <p:custDataLst>
              <p:custData r:id="rId15"/>
            </p:custDataLst>
          </p:nvPr>
        </p:nvSpPr>
        <p:spPr>
          <a:xfrm rot="20359169">
            <a:off x="181830" y="-3547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7" name="MouseClick"/>
          <p:cNvSpPr/>
          <p:nvPr>
            <p:custDataLst>
              <p:custData r:id="rId16"/>
            </p:custDataLst>
          </p:nvPr>
        </p:nvSpPr>
        <p:spPr>
          <a:xfrm rot="20359169">
            <a:off x="636546" y="65853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1365209" y="116494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89" name="Picture 88"/>
          <p:cNvPicPr preferRelativeResize="0">
            <a:picLocks/>
          </p:cNvPicPr>
          <p:nvPr>
            <p:custDataLst>
              <p:custData r:id="rId18"/>
            </p:custDataLst>
          </p:nvPr>
        </p:nvPicPr>
        <p:blipFill>
          <a:blip r:embed="rId32">
            <a:extLst>
              <a:ext uri="{28A0092B-C50C-407E-A947-70E740481C1C}">
                <a14:useLocalDpi xmlns:a14="http://schemas.microsoft.com/office/drawing/2010/main" val="0"/>
              </a:ext>
            </a:extLst>
          </a:blip>
          <a:stretch>
            <a:fillRect/>
          </a:stretch>
        </p:blipFill>
        <p:spPr>
          <a:xfrm>
            <a:off x="254000" y="254000"/>
            <a:ext cx="337500" cy="337500"/>
          </a:xfrm>
          <a:prstGeom prst="rect">
            <a:avLst/>
          </a:prstGeom>
        </p:spPr>
      </p:pic>
      <p:grpSp>
        <p:nvGrpSpPr>
          <p:cNvPr id="95" name="Group 94"/>
          <p:cNvGrpSpPr/>
          <p:nvPr>
            <p:custDataLst>
              <p:custData r:id="rId19"/>
            </p:custDataLst>
          </p:nvPr>
        </p:nvGrpSpPr>
        <p:grpSpPr>
          <a:xfrm>
            <a:off x="8135462" y="350363"/>
            <a:ext cx="831213" cy="350200"/>
            <a:chOff x="8135462" y="350363"/>
            <a:chExt cx="831213" cy="350200"/>
          </a:xfrm>
        </p:grpSpPr>
        <p:pic>
          <p:nvPicPr>
            <p:cNvPr id="96" name="Picture 95"/>
            <p:cNvPicPr preferRelativeResize="0">
              <a:picLocks/>
            </p:cNvPicPr>
            <p:nvPr>
              <p:custDataLst>
                <p:custData r:id="rId20"/>
              </p:custDataLst>
            </p:nvPr>
          </p:nvPicPr>
          <p:blipFill>
            <a:blip r:embed="rId32">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97" name="Picture 9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8" name="Picture 9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9" name="Picture 98"/>
            <p:cNvPicPr preferRelativeResize="0">
              <a:picLocks/>
            </p:cNvPicPr>
            <p:nvPr>
              <p:custDataLst>
                <p:custData r:id="rId23"/>
              </p:custDataLst>
            </p:nvPr>
          </p:nvPicPr>
          <p:blipFill>
            <a:blip r:embed="rId34">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6689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746 -0.0206 C -0.00364 -0.02037 0.0007 -0.02152 0.00469 -0.01921 C 0.00764 -0.01759 0.01007 -0.01296 0.01303 -0.00995 C 0.02396 0.00232 0.02882 0.02014 0.03507 0.04283 C 0.03681 0.05695 0.0382 0.07037 0.0382 0.08542 " pathEditMode="relative" rAng="0" ptsTypes="AAAAA">
                                      <p:cBhvr>
                                        <p:cTn id="6" dur="2000" fill="hold"/>
                                        <p:tgtEl>
                                          <p:spTgt spid="86"/>
                                        </p:tgtEl>
                                        <p:attrNameLst>
                                          <p:attrName>ppt_x</p:attrName>
                                          <p:attrName>ppt_y</p:attrName>
                                        </p:attrNameLst>
                                      </p:cBhvr>
                                      <p:rCtr x="2274" y="530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6"/>
                                        </p:tgtEl>
                                        <p:attrNameLst>
                                          <p:attrName>ppt_w</p:attrName>
                                        </p:attrNameLst>
                                      </p:cBhvr>
                                      <p:tavLst>
                                        <p:tav tm="0">
                                          <p:val>
                                            <p:strVal val="ppt_w"/>
                                          </p:val>
                                        </p:tav>
                                        <p:tav tm="100000">
                                          <p:val>
                                            <p:fltVal val="0"/>
                                          </p:val>
                                        </p:tav>
                                      </p:tavLst>
                                    </p:anim>
                                    <p:anim calcmode="lin" valueType="num">
                                      <p:cBhvr>
                                        <p:cTn id="10" dur="100"/>
                                        <p:tgtEl>
                                          <p:spTgt spid="86"/>
                                        </p:tgtEl>
                                        <p:attrNameLst>
                                          <p:attrName>ppt_h</p:attrName>
                                        </p:attrNameLst>
                                      </p:cBhvr>
                                      <p:tavLst>
                                        <p:tav tm="0">
                                          <p:val>
                                            <p:strVal val="ppt_h"/>
                                          </p:val>
                                        </p:tav>
                                        <p:tav tm="100000">
                                          <p:val>
                                            <p:fltVal val="0"/>
                                          </p:val>
                                        </p:tav>
                                      </p:tavLst>
                                    </p:anim>
                                    <p:set>
                                      <p:cBhvr>
                                        <p:cTn id="11" dur="1" fill="hold">
                                          <p:stCondLst>
                                            <p:cond delay="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163 -0.01574 C -0.00434 -0.01551 0.00312 -0.01643 0.01041 -0.01481 C 0.0158 -0.01366 0.02031 -0.01018 0.02517 -0.00787 C 0.04479 0.00162 0.05312 0.01505 0.06423 0.03171 C 0.06771 0.04236 0.06962 0.05232 0.06962 0.06366 " pathEditMode="relative" rAng="0" ptsTypes="AAAAA">
                                      <p:cBhvr>
                                        <p:cTn id="15" dur="2000" fill="hold"/>
                                        <p:tgtEl>
                                          <p:spTgt spid="87"/>
                                        </p:tgtEl>
                                        <p:attrNameLst>
                                          <p:attrName>ppt_x</p:attrName>
                                          <p:attrName>ppt_y</p:attrName>
                                        </p:attrNameLst>
                                      </p:cBhvr>
                                      <p:rCtr x="4062" y="395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7"/>
                                        </p:tgtEl>
                                        <p:attrNameLst>
                                          <p:attrName>ppt_w</p:attrName>
                                        </p:attrNameLst>
                                      </p:cBhvr>
                                      <p:tavLst>
                                        <p:tav tm="0">
                                          <p:val>
                                            <p:strVal val="ppt_w"/>
                                          </p:val>
                                        </p:tav>
                                        <p:tav tm="100000">
                                          <p:val>
                                            <p:fltVal val="0"/>
                                          </p:val>
                                        </p:tav>
                                      </p:tavLst>
                                    </p:anim>
                                    <p:anim calcmode="lin" valueType="num">
                                      <p:cBhvr>
                                        <p:cTn id="19" dur="100"/>
                                        <p:tgtEl>
                                          <p:spTgt spid="87"/>
                                        </p:tgtEl>
                                        <p:attrNameLst>
                                          <p:attrName>ppt_h</p:attrName>
                                        </p:attrNameLst>
                                      </p:cBhvr>
                                      <p:tavLst>
                                        <p:tav tm="0">
                                          <p:val>
                                            <p:strVal val="ppt_h"/>
                                          </p:val>
                                        </p:tav>
                                        <p:tav tm="100000">
                                          <p:val>
                                            <p:fltVal val="0"/>
                                          </p:val>
                                        </p:tav>
                                      </p:tavLst>
                                    </p:anim>
                                    <p:set>
                                      <p:cBhvr>
                                        <p:cTn id="20" dur="1" fill="hold">
                                          <p:stCondLst>
                                            <p:cond delay="99"/>
                                          </p:stCondLst>
                                        </p:cTn>
                                        <p:tgtEl>
                                          <p:spTgt spid="8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007 -0.01018 C -0.0165 -0.01018 -0.02292 -0.01065 -0.029 -0.00949 C -0.03369 -0.00856 -0.0375 -0.00602 -0.04167 -0.0044 C -0.05851 0.00255 -0.06563 0.01227 -0.07518 0.02477 C -0.07796 0.03241 -0.07952 0.04005 -0.07952 0.04838 " pathEditMode="relative" rAng="0" ptsTypes="AAAAA">
                                      <p:cBhvr>
                                        <p:cTn id="24" dur="2000" fill="hold"/>
                                        <p:tgtEl>
                                          <p:spTgt spid="88"/>
                                        </p:tgtEl>
                                        <p:attrNameLst>
                                          <p:attrName>ppt_x</p:attrName>
                                          <p:attrName>ppt_y</p:attrName>
                                        </p:attrNameLst>
                                      </p:cBhvr>
                                      <p:rCtr x="-3472" y="2917"/>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8"/>
                                        </p:tgtEl>
                                        <p:attrNameLst>
                                          <p:attrName>ppt_w</p:attrName>
                                        </p:attrNameLst>
                                      </p:cBhvr>
                                      <p:tavLst>
                                        <p:tav tm="0">
                                          <p:val>
                                            <p:strVal val="ppt_w"/>
                                          </p:val>
                                        </p:tav>
                                        <p:tav tm="100000">
                                          <p:val>
                                            <p:fltVal val="0"/>
                                          </p:val>
                                        </p:tav>
                                      </p:tavLst>
                                    </p:anim>
                                    <p:anim calcmode="lin" valueType="num">
                                      <p:cBhvr>
                                        <p:cTn id="28" dur="100"/>
                                        <p:tgtEl>
                                          <p:spTgt spid="88"/>
                                        </p:tgtEl>
                                        <p:attrNameLst>
                                          <p:attrName>ppt_h</p:attrName>
                                        </p:attrNameLst>
                                      </p:cBhvr>
                                      <p:tavLst>
                                        <p:tav tm="0">
                                          <p:val>
                                            <p:strVal val="ppt_h"/>
                                          </p:val>
                                        </p:tav>
                                        <p:tav tm="100000">
                                          <p:val>
                                            <p:fltVal val="0"/>
                                          </p:val>
                                        </p:tav>
                                      </p:tavLst>
                                    </p:anim>
                                    <p:set>
                                      <p:cBhvr>
                                        <p:cTn id="29"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7" grpId="0" animBg="1"/>
      <p:bldP spid="87" grpId="1" animBg="1"/>
      <p:bldP spid="88" grpId="0" animBg="1"/>
      <p:bldP spid="8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 were built</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Building was delayed because of flooding</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latin typeface="Segoe UI" pitchFamily="34" charset="0"/>
                  <a:ea typeface="Segoe UI" pitchFamily="34" charset="0"/>
                  <a:cs typeface="Segoe UI" pitchFamily="34" charset="0"/>
                </a:rPr>
                <a:t>2013/04</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latin typeface="Segoe UI" pitchFamily="34" charset="0"/>
                  <a:ea typeface="Segoe UI" pitchFamily="34" charset="0"/>
                  <a:cs typeface="Segoe UI" pitchFamily="34" charset="0"/>
                </a:rPr>
                <a:t>Hargeisha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First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6"/>
              </p:custDataLst>
            </p:nvPr>
          </p:nvPicPr>
          <p:blipFill>
            <a:blip r:embed="rId2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17"/>
              </p:custDataLst>
            </p:nvPr>
          </p:nvPicPr>
          <p:blipFill>
            <a:blip r:embed="rId2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18"/>
              </p:custDataLst>
            </p:nvPr>
          </p:nvPicPr>
          <p:blipFill>
            <a:blip r:embed="rId2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19"/>
              </p:custDataLst>
            </p:nvPr>
          </p:nvPicPr>
          <p:blipFill>
            <a:blip r:embed="rId3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276902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991203" cy="230832"/>
          </a:xfrm>
          <a:prstGeom prst="rect">
            <a:avLst/>
          </a:prstGeom>
          <a:noFill/>
        </p:spPr>
        <p:txBody>
          <a:bodyPr wrap="none" lIns="91440" tIns="18288" rIns="91440" bIns="27432" rtlCol="0" anchor="ctr" anchorCtr="0">
            <a:spAutoFit/>
          </a:bodyPr>
          <a:lstStyle/>
          <a:p>
            <a:r>
              <a:rPr lang="en-US" sz="1200" dirty="0">
                <a:latin typeface="Segoe UI" pitchFamily="34" charset="0"/>
                <a:cs typeface="Segoe UI" pitchFamily="34" charset="0"/>
              </a:rPr>
              <a:t>Building was delayed because of flooding</a:t>
            </a:r>
            <a:endParaRPr lang="en-US" sz="1200" dirty="0">
              <a:solidFill>
                <a:srgbClr val="000000"/>
              </a:solidFill>
              <a:latin typeface="Segoe UI" pitchFamily="34" charset="0"/>
              <a:cs typeface="Segoe UI" pitchFamily="34" charset="0"/>
            </a:endParaRP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sp>
        <p:nvSpPr>
          <p:cNvPr id="104" name="MouseClick"/>
          <p:cNvSpPr/>
          <p:nvPr>
            <p:custDataLst>
              <p:custData r:id="rId24"/>
            </p:custDataLst>
          </p:nvPr>
        </p:nvSpPr>
        <p:spPr>
          <a:xfrm rot="20359169">
            <a:off x="4917161" y="45465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05" name="Group 104"/>
          <p:cNvGrpSpPr/>
          <p:nvPr>
            <p:custDataLst>
              <p:custData r:id="rId25"/>
            </p:custDataLst>
          </p:nvPr>
        </p:nvGrpSpPr>
        <p:grpSpPr>
          <a:xfrm>
            <a:off x="7813994" y="540863"/>
            <a:ext cx="831213" cy="350200"/>
            <a:chOff x="8135462" y="350363"/>
            <a:chExt cx="831213" cy="350200"/>
          </a:xfrm>
        </p:grpSpPr>
        <p:pic>
          <p:nvPicPr>
            <p:cNvPr id="106" name="Picture 105"/>
            <p:cNvPicPr preferRelativeResize="0">
              <a:picLocks/>
            </p:cNvPicPr>
            <p:nvPr>
              <p:custDataLst>
                <p:custData r:id="rId26"/>
              </p:custDataLst>
            </p:nvPr>
          </p:nvPicPr>
          <p:blipFill>
            <a:blip r:embed="rId3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107" name="Picture 106"/>
            <p:cNvPicPr preferRelativeResize="0">
              <a:picLocks/>
            </p:cNvPicPr>
            <p:nvPr>
              <p:custDataLst>
                <p:custData r:id="rId27"/>
              </p:custDataLst>
            </p:nvPr>
          </p:nvPicPr>
          <p:blipFill>
            <a:blip r:embed="rId3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8" name="Picture 107"/>
            <p:cNvPicPr preferRelativeResize="0">
              <a:picLocks/>
            </p:cNvPicPr>
            <p:nvPr>
              <p:custDataLst>
                <p:custData r:id="rId28"/>
              </p:custDataLst>
            </p:nvPr>
          </p:nvPicPr>
          <p:blipFill>
            <a:blip r:embed="rId3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9" name="Picture 10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1618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48148E-6 C 0.01024 0.00046 0.02083 -0.0007 0.0309 0.00162 C 0.03854 0.00347 0.04479 0.00879 0.05173 0.01227 C 0.07916 0.02639 0.0908 0.04629 0.10642 0.07153 C 0.11111 0.0875 0.11371 0.10278 0.11371 0.11944 " pathEditMode="relative" rAng="0" ptsTypes="AAAAA">
                                      <p:cBhvr>
                                        <p:cTn id="6" dur="2000" fill="hold"/>
                                        <p:tgtEl>
                                          <p:spTgt spid="104"/>
                                        </p:tgtEl>
                                        <p:attrNameLst>
                                          <p:attrName>ppt_x</p:attrName>
                                          <p:attrName>ppt_y</p:attrName>
                                        </p:attrNameLst>
                                      </p:cBhvr>
                                      <p:rCtr x="5677" y="597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4"/>
                                        </p:tgtEl>
                                        <p:attrNameLst>
                                          <p:attrName>ppt_w</p:attrName>
                                        </p:attrNameLst>
                                      </p:cBhvr>
                                      <p:tavLst>
                                        <p:tav tm="0">
                                          <p:val>
                                            <p:strVal val="ppt_w"/>
                                          </p:val>
                                        </p:tav>
                                        <p:tav tm="100000">
                                          <p:val>
                                            <p:fltVal val="0"/>
                                          </p:val>
                                        </p:tav>
                                      </p:tavLst>
                                    </p:anim>
                                    <p:anim calcmode="lin" valueType="num">
                                      <p:cBhvr>
                                        <p:cTn id="10" dur="100"/>
                                        <p:tgtEl>
                                          <p:spTgt spid="104"/>
                                        </p:tgtEl>
                                        <p:attrNameLst>
                                          <p:attrName>ppt_h</p:attrName>
                                        </p:attrNameLst>
                                      </p:cBhvr>
                                      <p:tavLst>
                                        <p:tav tm="0">
                                          <p:val>
                                            <p:strVal val="ppt_h"/>
                                          </p:val>
                                        </p:tav>
                                        <p:tav tm="100000">
                                          <p:val>
                                            <p:fltVal val="0"/>
                                          </p:val>
                                        </p:tav>
                                      </p:tavLst>
                                    </p:anim>
                                    <p:set>
                                      <p:cBhvr>
                                        <p:cTn id="11" dur="1" fill="hold">
                                          <p:stCondLst>
                                            <p:cond delay="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5"/>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4"/>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3"/>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2"/>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Although there were floods, these should have been mitigated. We must investigate</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UNICEG</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71862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Construction delayed due to flooding</a:t>
            </a: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grpSp>
        <p:nvGrpSpPr>
          <p:cNvPr id="77" name="Group 76"/>
          <p:cNvGrpSpPr/>
          <p:nvPr>
            <p:custDataLst>
              <p:custData r:id="rId24"/>
            </p:custDataLst>
          </p:nvPr>
        </p:nvGrpSpPr>
        <p:grpSpPr>
          <a:xfrm>
            <a:off x="8023544" y="517050"/>
            <a:ext cx="831213" cy="350200"/>
            <a:chOff x="8135462" y="350363"/>
            <a:chExt cx="831213" cy="350200"/>
          </a:xfrm>
        </p:grpSpPr>
        <p:pic>
          <p:nvPicPr>
            <p:cNvPr id="78" name="Picture 77"/>
            <p:cNvPicPr preferRelativeResize="0">
              <a:picLocks/>
            </p:cNvPicPr>
            <p:nvPr>
              <p:custDataLst>
                <p:custData r:id="rId28"/>
              </p:custDataLst>
            </p:nvPr>
          </p:nvPicPr>
          <p:blipFill>
            <a:blip r:embed="rId40">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9" name="Picture 7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6" name="Picture 85"/>
            <p:cNvPicPr preferRelativeResize="0">
              <a:picLocks/>
            </p:cNvPicPr>
            <p:nvPr>
              <p:custDataLst>
                <p:custData r:id="rId30"/>
              </p:custDataLst>
            </p:nvPr>
          </p:nvPicPr>
          <p:blipFill>
            <a:blip r:embed="rId4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7" name="Picture 86"/>
            <p:cNvPicPr preferRelativeResize="0">
              <a:picLocks/>
            </p:cNvPicPr>
            <p:nvPr>
              <p:custDataLst>
                <p:custData r:id="rId31"/>
              </p:custDataLst>
            </p:nvPr>
          </p:nvPicPr>
          <p:blipFill>
            <a:blip r:embed="rId42">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8" name="MouseClick"/>
          <p:cNvSpPr/>
          <p:nvPr>
            <p:custDataLst>
              <p:custData r:id="rId25"/>
            </p:custDataLst>
          </p:nvPr>
        </p:nvSpPr>
        <p:spPr>
          <a:xfrm rot="20359169">
            <a:off x="5818861" y="5337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Content"/>
          <p:cNvSpPr/>
          <p:nvPr>
            <p:custDataLst>
              <p:custData r:id="rId26"/>
            </p:custDataLst>
          </p:nvPr>
        </p:nvSpPr>
        <p:spPr>
          <a:xfrm>
            <a:off x="640352" y="2605122"/>
            <a:ext cx="2649945" cy="1190555"/>
          </a:xfrm>
          <a:prstGeom prst="wedgeRoundRectCallout">
            <a:avLst>
              <a:gd name="adj1" fmla="val -4175"/>
              <a:gd name="adj2" fmla="val 79034"/>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2000" kern="0" dirty="0" smtClean="0">
                <a:solidFill>
                  <a:srgbClr val="FFFFFF"/>
                </a:solidFill>
                <a:latin typeface="Segoe UI"/>
              </a:rPr>
              <a:t>User types in new notes, or any other value</a:t>
            </a:r>
            <a:endParaRPr kumimoji="0" lang="en-US" sz="2000" b="0" i="0" u="none" strike="noStrike" kern="0" cap="none" spc="0" normalizeH="0" baseline="0" noProof="0" dirty="0" smtClean="0">
              <a:ln>
                <a:noFill/>
              </a:ln>
              <a:solidFill>
                <a:srgbClr val="FFFFFF"/>
              </a:solidFill>
              <a:effectLst/>
              <a:uLnTx/>
              <a:uFillTx/>
              <a:latin typeface="Segoe UI"/>
            </a:endParaRPr>
          </a:p>
        </p:txBody>
      </p:sp>
      <p:sp>
        <p:nvSpPr>
          <p:cNvPr id="90" name="MouseClick"/>
          <p:cNvSpPr/>
          <p:nvPr>
            <p:custDataLst>
              <p:custData r:id="rId27"/>
            </p:custDataLst>
          </p:nvPr>
        </p:nvSpPr>
        <p:spPr>
          <a:xfrm rot="20359169">
            <a:off x="640436" y="439894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96578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3.7037E-6 C -0.05243 -0.0007 -0.1059 0.00092 -0.15747 -0.00232 C -0.19618 -0.00486 -0.22778 -0.01204 -0.26302 -0.0169 C -0.40261 -0.03611 -0.46163 -0.06366 -0.54097 -0.09815 C -0.56511 -0.11991 -0.57795 -0.14074 -0.57795 -0.16343 " pathEditMode="relative" rAng="0" ptsTypes="AAAAA">
                                      <p:cBhvr>
                                        <p:cTn id="6" dur="2000" fill="hold"/>
                                        <p:tgtEl>
                                          <p:spTgt spid="88"/>
                                        </p:tgtEl>
                                        <p:attrNameLst>
                                          <p:attrName>ppt_x</p:attrName>
                                          <p:attrName>ppt_y</p:attrName>
                                        </p:attrNameLst>
                                      </p:cBhvr>
                                      <p:rCtr x="-28906"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8"/>
                                        </p:tgtEl>
                                        <p:attrNameLst>
                                          <p:attrName>ppt_w</p:attrName>
                                        </p:attrNameLst>
                                      </p:cBhvr>
                                      <p:tavLst>
                                        <p:tav tm="0">
                                          <p:val>
                                            <p:strVal val="ppt_w"/>
                                          </p:val>
                                        </p:tav>
                                        <p:tav tm="100000">
                                          <p:val>
                                            <p:fltVal val="0"/>
                                          </p:val>
                                        </p:tav>
                                      </p:tavLst>
                                    </p:anim>
                                    <p:anim calcmode="lin" valueType="num">
                                      <p:cBhvr>
                                        <p:cTn id="10" dur="100"/>
                                        <p:tgtEl>
                                          <p:spTgt spid="88"/>
                                        </p:tgtEl>
                                        <p:attrNameLst>
                                          <p:attrName>ppt_h</p:attrName>
                                        </p:attrNameLst>
                                      </p:cBhvr>
                                      <p:tavLst>
                                        <p:tav tm="0">
                                          <p:val>
                                            <p:strVal val="ppt_h"/>
                                          </p:val>
                                        </p:tav>
                                        <p:tav tm="100000">
                                          <p:val>
                                            <p:fltVal val="0"/>
                                          </p:val>
                                        </p:tav>
                                      </p:tavLst>
                                    </p:anim>
                                    <p:set>
                                      <p:cBhvr>
                                        <p:cTn id="11" dur="1" fill="hold">
                                          <p:stCondLst>
                                            <p:cond delay="99"/>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1163 -0.02662 C 0.06337 -0.02917 0.14115 -0.02384 0.21493 -0.03449 C 0.27101 -0.04329 0.31684 -0.06736 0.36771 -0.08356 C 0.56892 -0.14838 0.65417 -0.24074 0.76875 -0.35694 C 0.80313 -0.43009 0.8224 -0.50023 0.8224 -0.57616 " pathEditMode="relative" rAng="0" ptsTypes="AAAAA">
                                      <p:cBhvr>
                                        <p:cTn id="19" dur="2000" fill="hold"/>
                                        <p:tgtEl>
                                          <p:spTgt spid="90"/>
                                        </p:tgtEl>
                                        <p:attrNameLst>
                                          <p:attrName>ppt_x</p:attrName>
                                          <p:attrName>ppt_y</p:attrName>
                                        </p:attrNameLst>
                                      </p:cBhvr>
                                      <p:rCtr x="41701" y="-27477"/>
                                    </p:animMotion>
                                  </p:childTnLst>
                                </p:cTn>
                              </p:par>
                            </p:childTnLst>
                          </p:cTn>
                        </p:par>
                        <p:par>
                          <p:cTn id="20" fill="hold">
                            <p:stCondLst>
                              <p:cond delay="2000"/>
                            </p:stCondLst>
                            <p:childTnLst>
                              <p:par>
                                <p:cTn id="21" presetID="23" presetClass="exit" presetSubtype="32" fill="remove" grpId="1" nodeType="afterEffect">
                                  <p:stCondLst>
                                    <p:cond delay="0"/>
                                  </p:stCondLst>
                                  <p:childTnLst>
                                    <p:anim calcmode="lin" valueType="num">
                                      <p:cBhvr>
                                        <p:cTn id="22" dur="100"/>
                                        <p:tgtEl>
                                          <p:spTgt spid="90"/>
                                        </p:tgtEl>
                                        <p:attrNameLst>
                                          <p:attrName>ppt_w</p:attrName>
                                        </p:attrNameLst>
                                      </p:cBhvr>
                                      <p:tavLst>
                                        <p:tav tm="0">
                                          <p:val>
                                            <p:strVal val="ppt_w"/>
                                          </p:val>
                                        </p:tav>
                                        <p:tav tm="100000">
                                          <p:val>
                                            <p:fltVal val="0"/>
                                          </p:val>
                                        </p:tav>
                                      </p:tavLst>
                                    </p:anim>
                                    <p:anim calcmode="lin" valueType="num">
                                      <p:cBhvr>
                                        <p:cTn id="23" dur="100"/>
                                        <p:tgtEl>
                                          <p:spTgt spid="90"/>
                                        </p:tgtEl>
                                        <p:attrNameLst>
                                          <p:attrName>ppt_h</p:attrName>
                                        </p:attrNameLst>
                                      </p:cBhvr>
                                      <p:tavLst>
                                        <p:tav tm="0">
                                          <p:val>
                                            <p:strVal val="ppt_h"/>
                                          </p:val>
                                        </p:tav>
                                        <p:tav tm="100000">
                                          <p:val>
                                            <p:fltVal val="0"/>
                                          </p:val>
                                        </p:tav>
                                      </p:tavLst>
                                    </p:anim>
                                    <p:set>
                                      <p:cBhvr>
                                        <p:cTn id="24" dur="1" fill="hold">
                                          <p:stCondLst>
                                            <p:cond delay="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9" grpId="0" animBg="1"/>
      <p:bldP spid="90" grpId="0" animBg="1"/>
      <p:bldP spid="9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6"/>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5"/>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4"/>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3"/>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9"/>
              </p:custDataLst>
            </p:nvPr>
          </p:nvPicPr>
          <p:blipFill>
            <a:blip r:embed="rId31">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20"/>
              </p:custDataLst>
            </p:nvPr>
          </p:nvPicPr>
          <p:blipFill>
            <a:blip r:embed="rId3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7" name="MouseClick"/>
          <p:cNvSpPr/>
          <p:nvPr>
            <p:custDataLst>
              <p:custData r:id="rId16"/>
            </p:custDataLst>
          </p:nvPr>
        </p:nvSpPr>
        <p:spPr>
          <a:xfrm rot="20359169">
            <a:off x="135372" y="41879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2531148" y="67942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MouseClick"/>
          <p:cNvSpPr/>
          <p:nvPr>
            <p:custDataLst>
              <p:custData r:id="rId18"/>
            </p:custDataLst>
          </p:nvPr>
        </p:nvSpPr>
        <p:spPr>
          <a:xfrm rot="20359169">
            <a:off x="1402436" y="15366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66262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3.33333E-6 C 0.02239 3.33333E-6 0.04583 -0.00023 0.06805 0.00023 C 0.08489 0.00069 0.09861 0.00162 0.11389 0.00231 C 0.1743 0.00532 0.2 0.00926 0.23437 0.01435 C 0.24461 0.01759 0.25052 0.02083 0.25052 0.0243 " pathEditMode="relative" rAng="0" ptsTypes="AAAAA">
                                      <p:cBhvr>
                                        <p:cTn id="6" dur="2000" fill="hold"/>
                                        <p:tgtEl>
                                          <p:spTgt spid="87"/>
                                        </p:tgtEl>
                                        <p:attrNameLst>
                                          <p:attrName>ppt_x</p:attrName>
                                          <p:attrName>ppt_y</p:attrName>
                                        </p:attrNameLst>
                                      </p:cBhvr>
                                      <p:rCtr x="12517" y="120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7"/>
                                        </p:tgtEl>
                                        <p:attrNameLst>
                                          <p:attrName>ppt_w</p:attrName>
                                        </p:attrNameLst>
                                      </p:cBhvr>
                                      <p:tavLst>
                                        <p:tav tm="0">
                                          <p:val>
                                            <p:strVal val="ppt_w"/>
                                          </p:val>
                                        </p:tav>
                                        <p:tav tm="100000">
                                          <p:val>
                                            <p:fltVal val="0"/>
                                          </p:val>
                                        </p:tav>
                                      </p:tavLst>
                                    </p:anim>
                                    <p:anim calcmode="lin" valueType="num">
                                      <p:cBhvr>
                                        <p:cTn id="10" dur="100"/>
                                        <p:tgtEl>
                                          <p:spTgt spid="87"/>
                                        </p:tgtEl>
                                        <p:attrNameLst>
                                          <p:attrName>ppt_h</p:attrName>
                                        </p:attrNameLst>
                                      </p:cBhvr>
                                      <p:tavLst>
                                        <p:tav tm="0">
                                          <p:val>
                                            <p:strVal val="ppt_h"/>
                                          </p:val>
                                        </p:tav>
                                        <p:tav tm="100000">
                                          <p:val>
                                            <p:fltVal val="0"/>
                                          </p:val>
                                        </p:tav>
                                      </p:tavLst>
                                    </p:anim>
                                    <p:set>
                                      <p:cBhvr>
                                        <p:cTn id="11" dur="1" fill="hold">
                                          <p:stCondLst>
                                            <p:cond delay="99"/>
                                          </p:stCondLst>
                                        </p:cTn>
                                        <p:tgtEl>
                                          <p:spTgt spid="8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2.5E-6 -2.22222E-6 C -0.01198 0.00047 -0.02431 -0.00092 -0.03594 0.00162 C -0.04479 0.00371 -0.05191 0.00903 -0.06007 0.01297 C -0.09184 0.02755 -0.10538 0.04884 -0.12344 0.07523 C -0.12882 0.0919 -0.13177 0.10787 -0.13177 0.12547 " pathEditMode="relative" rAng="0" ptsTypes="AAAAA">
                                      <p:cBhvr>
                                        <p:cTn id="15" dur="2000" fill="hold"/>
                                        <p:tgtEl>
                                          <p:spTgt spid="88"/>
                                        </p:tgtEl>
                                        <p:attrNameLst>
                                          <p:attrName>ppt_x</p:attrName>
                                          <p:attrName>ppt_y</p:attrName>
                                        </p:attrNameLst>
                                      </p:cBhvr>
                                      <p:rCtr x="-6597" y="6273"/>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8"/>
                                        </p:tgtEl>
                                        <p:attrNameLst>
                                          <p:attrName>ppt_w</p:attrName>
                                        </p:attrNameLst>
                                      </p:cBhvr>
                                      <p:tavLst>
                                        <p:tav tm="0">
                                          <p:val>
                                            <p:strVal val="ppt_w"/>
                                          </p:val>
                                        </p:tav>
                                        <p:tav tm="100000">
                                          <p:val>
                                            <p:fltVal val="0"/>
                                          </p:val>
                                        </p:tav>
                                      </p:tavLst>
                                    </p:anim>
                                    <p:anim calcmode="lin" valueType="num">
                                      <p:cBhvr>
                                        <p:cTn id="19" dur="100"/>
                                        <p:tgtEl>
                                          <p:spTgt spid="88"/>
                                        </p:tgtEl>
                                        <p:attrNameLst>
                                          <p:attrName>ppt_h</p:attrName>
                                        </p:attrNameLst>
                                      </p:cBhvr>
                                      <p:tavLst>
                                        <p:tav tm="0">
                                          <p:val>
                                            <p:strVal val="ppt_h"/>
                                          </p:val>
                                        </p:tav>
                                        <p:tav tm="100000">
                                          <p:val>
                                            <p:fltVal val="0"/>
                                          </p:val>
                                        </p:tav>
                                      </p:tavLst>
                                    </p:anim>
                                    <p:set>
                                      <p:cBhvr>
                                        <p:cTn id="20" dur="1" fill="hold">
                                          <p:stCondLst>
                                            <p:cond delay="99"/>
                                          </p:stCondLst>
                                        </p:cTn>
                                        <p:tgtEl>
                                          <p:spTgt spid="8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59259E-6 C -0.00677 -0.00046 -0.01372 0.00023 -0.02014 -0.00092 C -0.02517 -0.00208 -0.02917 -0.00486 -0.03368 -0.00671 C -0.05156 -0.01412 -0.0592 -0.02453 -0.06927 -0.03796 C -0.0724 -0.04629 -0.07396 -0.0544 -0.07396 -0.06296 " pathEditMode="relative" rAng="0" ptsTypes="AAAAA">
                                      <p:cBhvr>
                                        <p:cTn id="24" dur="2000" fill="hold"/>
                                        <p:tgtEl>
                                          <p:spTgt spid="89"/>
                                        </p:tgtEl>
                                        <p:attrNameLst>
                                          <p:attrName>ppt_x</p:attrName>
                                          <p:attrName>ppt_y</p:attrName>
                                        </p:attrNameLst>
                                      </p:cBhvr>
                                      <p:rCtr x="-3698" y="-3148"/>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9"/>
                                        </p:tgtEl>
                                        <p:attrNameLst>
                                          <p:attrName>ppt_w</p:attrName>
                                        </p:attrNameLst>
                                      </p:cBhvr>
                                      <p:tavLst>
                                        <p:tav tm="0">
                                          <p:val>
                                            <p:strVal val="ppt_w"/>
                                          </p:val>
                                        </p:tav>
                                        <p:tav tm="100000">
                                          <p:val>
                                            <p:fltVal val="0"/>
                                          </p:val>
                                        </p:tav>
                                      </p:tavLst>
                                    </p:anim>
                                    <p:anim calcmode="lin" valueType="num">
                                      <p:cBhvr>
                                        <p:cTn id="28" dur="100"/>
                                        <p:tgtEl>
                                          <p:spTgt spid="89"/>
                                        </p:tgtEl>
                                        <p:attrNameLst>
                                          <p:attrName>ppt_h</p:attrName>
                                        </p:attrNameLst>
                                      </p:cBhvr>
                                      <p:tavLst>
                                        <p:tav tm="0">
                                          <p:val>
                                            <p:strVal val="ppt_h"/>
                                          </p:val>
                                        </p:tav>
                                        <p:tav tm="100000">
                                          <p:val>
                                            <p:fltVal val="0"/>
                                          </p:val>
                                        </p:tav>
                                      </p:tavLst>
                                    </p:anim>
                                    <p:set>
                                      <p:cBhvr>
                                        <p:cTn id="29" dur="1" fill="hold">
                                          <p:stCondLst>
                                            <p:cond delay="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3500</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6"/>
              </p:custDataLst>
            </p:nvPr>
          </p:nvPicPr>
          <p:blipFill>
            <a:blip r:embed="rId4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7"/>
              </p:custDataLst>
            </p:nvPr>
          </p:nvPicPr>
          <p:blipFill>
            <a:blip r:embed="rId4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t>
            </a:r>
            <a:r>
              <a:rPr lang="en-US" sz="1200" dirty="0" err="1" smtClean="0">
                <a:solidFill>
                  <a:srgbClr val="000000"/>
                </a:solidFill>
                <a:latin typeface="Segoe UI" pitchFamily="34" charset="0"/>
                <a:cs typeface="Segoe UI" pitchFamily="34" charset="0"/>
              </a:rPr>
              <a:t>populaton</a:t>
            </a:r>
            <a:endParaRPr lang="en-US" sz="1200" dirty="0">
              <a:solidFill>
                <a:srgbClr val="000000"/>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maximum</a:t>
            </a:r>
            <a:endParaRPr lang="en-US" sz="1200" dirty="0">
              <a:solidFill>
                <a:srgbClr val="000000"/>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p>
        </p:txBody>
      </p:sp>
      <p:sp>
        <p:nvSpPr>
          <p:cNvPr id="101" name="Content"/>
          <p:cNvSpPr txBox="1"/>
          <p:nvPr>
            <p:custDataLst>
              <p:custData r:id="rId26"/>
            </p:custDataLst>
          </p:nvPr>
        </p:nvSpPr>
        <p:spPr>
          <a:xfrm>
            <a:off x="5027631" y="1527145"/>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3500</a:t>
            </a: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average</a:t>
            </a:r>
            <a:endParaRPr lang="en-US" sz="1200" dirty="0">
              <a:solidFill>
                <a:srgbClr val="000000"/>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p>
        </p:txBody>
      </p:sp>
      <p:sp>
        <p:nvSpPr>
          <p:cNvPr id="104" name="Content"/>
          <p:cNvSpPr txBox="1"/>
          <p:nvPr>
            <p:custDataLst>
              <p:custData r:id="rId29"/>
            </p:custDataLst>
          </p:nvPr>
        </p:nvSpPr>
        <p:spPr>
          <a:xfrm>
            <a:off x="5018647" y="1891369"/>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2200</a:t>
            </a: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sum</a:t>
            </a:r>
            <a:endParaRPr lang="en-US" sz="1200" dirty="0">
              <a:solidFill>
                <a:srgbClr val="000000"/>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p>
        </p:txBody>
      </p:sp>
      <p:sp>
        <p:nvSpPr>
          <p:cNvPr id="107" name="Content"/>
          <p:cNvSpPr txBox="1"/>
          <p:nvPr>
            <p:custDataLst>
              <p:custData r:id="rId32"/>
            </p:custDataLst>
          </p:nvPr>
        </p:nvSpPr>
        <p:spPr>
          <a:xfrm>
            <a:off x="5018647" y="2315467"/>
            <a:ext cx="6014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20800</a:t>
            </a: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6599911" y="17049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Tree>
    <p:extLst>
      <p:ext uri="{BB962C8B-B14F-4D97-AF65-F5344CB8AC3E}">
        <p14:creationId xmlns:p14="http://schemas.microsoft.com/office/powerpoint/2010/main" val="6316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6076 0.00069 0.12378 -0.00116 0.18368 0.00278 C 0.22916 0.00579 0.26632 0.01458 0.30764 0.0206 C 0.47083 0.04421 0.53993 0.07801 0.63298 0.12037 C 0.66076 0.14722 0.67639 0.17269 0.67639 0.20069 " pathEditMode="relative" rAng="0" ptsTypes="AAAAA">
                                      <p:cBhvr>
                                        <p:cTn id="6" dur="2000" fill="hold"/>
                                        <p:tgtEl>
                                          <p:spTgt spid="108"/>
                                        </p:tgtEl>
                                        <p:attrNameLst>
                                          <p:attrName>ppt_x</p:attrName>
                                          <p:attrName>ppt_y</p:attrName>
                                        </p:attrNameLst>
                                      </p:cBhvr>
                                      <p:rCtr x="33819" y="10023"/>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1"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3500</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7"/>
              </p:custDataLst>
            </p:nvPr>
          </p:nvPicPr>
          <p:blipFill>
            <a:blip r:embed="rId49">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40"/>
              </p:custDataLst>
            </p:nvPr>
          </p:nvPicPr>
          <p:blipFill>
            <a:blip r:embed="rId51">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t>
            </a:r>
            <a:r>
              <a:rPr lang="en-US" sz="1200" dirty="0" err="1" smtClean="0">
                <a:solidFill>
                  <a:schemeClr val="bg1">
                    <a:lumMod val="85000"/>
                  </a:schemeClr>
                </a:solidFill>
                <a:latin typeface="Segoe UI" pitchFamily="34" charset="0"/>
                <a:cs typeface="Segoe UI" pitchFamily="34" charset="0"/>
              </a:rPr>
              <a:t>populaton</a:t>
            </a:r>
            <a:endParaRPr lang="en-US" sz="1200" dirty="0">
              <a:solidFill>
                <a:schemeClr val="bg1">
                  <a:lumMod val="85000"/>
                </a:schemeClr>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maximum</a:t>
            </a:r>
            <a:endParaRPr lang="en-US" sz="1200" dirty="0">
              <a:solidFill>
                <a:schemeClr val="bg1">
                  <a:lumMod val="85000"/>
                </a:schemeClr>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p>
        </p:txBody>
      </p:sp>
      <p:sp>
        <p:nvSpPr>
          <p:cNvPr id="101" name="Content"/>
          <p:cNvSpPr txBox="1"/>
          <p:nvPr>
            <p:custDataLst>
              <p:custData r:id="rId26"/>
            </p:custDataLst>
          </p:nvPr>
        </p:nvSpPr>
        <p:spPr>
          <a:xfrm>
            <a:off x="5027631" y="1527145"/>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3500</a:t>
            </a: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average</a:t>
            </a:r>
            <a:endParaRPr lang="en-US" sz="1200" dirty="0">
              <a:solidFill>
                <a:schemeClr val="bg1">
                  <a:lumMod val="85000"/>
                </a:schemeClr>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p>
        </p:txBody>
      </p:sp>
      <p:sp>
        <p:nvSpPr>
          <p:cNvPr id="104" name="Content"/>
          <p:cNvSpPr txBox="1"/>
          <p:nvPr>
            <p:custDataLst>
              <p:custData r:id="rId29"/>
            </p:custDataLst>
          </p:nvPr>
        </p:nvSpPr>
        <p:spPr>
          <a:xfrm>
            <a:off x="5018647" y="1891369"/>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2200</a:t>
            </a: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sum</a:t>
            </a:r>
            <a:endParaRPr lang="en-US" sz="1200" dirty="0">
              <a:solidFill>
                <a:schemeClr val="bg1">
                  <a:lumMod val="85000"/>
                </a:schemeClr>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p>
        </p:txBody>
      </p:sp>
      <p:sp>
        <p:nvSpPr>
          <p:cNvPr id="107" name="Content"/>
          <p:cNvSpPr txBox="1"/>
          <p:nvPr>
            <p:custDataLst>
              <p:custData r:id="rId32"/>
            </p:custDataLst>
          </p:nvPr>
        </p:nvSpPr>
        <p:spPr>
          <a:xfrm>
            <a:off x="5018647" y="2315467"/>
            <a:ext cx="6014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20800</a:t>
            </a: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3543876" y="2739771"/>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8" name="MouseClick"/>
          <p:cNvSpPr/>
          <p:nvPr>
            <p:custDataLst>
              <p:custData r:id="rId36"/>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02524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3125 0.00116 0.06389 -0.00231 0.09496 0.00486 C 0.11857 0.01042 0.13802 0.02639 0.15937 0.03727 C 0.24392 0.07986 0.27969 0.14097 0.32795 0.21782 C 0.34236 0.2662 0.35069 0.3125 0.35069 0.36319 " pathEditMode="relative" rAng="0" ptsTypes="AAAAA">
                                      <p:cBhvr>
                                        <p:cTn id="6" dur="2000" fill="hold"/>
                                        <p:tgtEl>
                                          <p:spTgt spid="108"/>
                                        </p:tgtEl>
                                        <p:attrNameLst>
                                          <p:attrName>ppt_x</p:attrName>
                                          <p:attrName>ppt_y</p:attrName>
                                        </p:attrNameLst>
                                      </p:cBhvr>
                                      <p:rCtr x="17535" y="1814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0"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35069 0.36319 C 0.33993 0.36134 0.32882 0.36505 0.31823 0.35741 C 0.31041 0.35162 0.30382 0.33495 0.2967 0.32361 C 0.26805 0.27894 0.2559 0.21505 0.23958 0.13472 C 0.23472 0.08403 0.23212 0.03565 0.23212 -0.0169 " pathEditMode="relative" rAng="0" ptsTypes="AAAAA">
                                      <p:cBhvr>
                                        <p:cTn id="20" dur="2000" fill="hold"/>
                                        <p:tgtEl>
                                          <p:spTgt spid="88"/>
                                        </p:tgtEl>
                                        <p:attrNameLst>
                                          <p:attrName>ppt_x</p:attrName>
                                          <p:attrName>ppt_y</p:attrName>
                                        </p:attrNameLst>
                                      </p:cBhvr>
                                      <p:rCtr x="-5937" y="-19005"/>
                                    </p:animMotion>
                                  </p:childTnLst>
                                </p:cTn>
                              </p:par>
                            </p:childTnLst>
                          </p:cTn>
                        </p:par>
                        <p:par>
                          <p:cTn id="21" fill="hold">
                            <p:stCondLst>
                              <p:cond delay="2000"/>
                            </p:stCondLst>
                            <p:childTnLst>
                              <p:par>
                                <p:cTn id="22" presetID="23" presetClass="exit" presetSubtype="32" fill="remove" grpId="1" nodeType="afterEffect">
                                  <p:stCondLst>
                                    <p:cond delay="0"/>
                                  </p:stCondLst>
                                  <p:childTnLst>
                                    <p:anim calcmode="lin" valueType="num">
                                      <p:cBhvr>
                                        <p:cTn id="23" dur="100"/>
                                        <p:tgtEl>
                                          <p:spTgt spid="88"/>
                                        </p:tgtEl>
                                        <p:attrNameLst>
                                          <p:attrName>ppt_w</p:attrName>
                                        </p:attrNameLst>
                                      </p:cBhvr>
                                      <p:tavLst>
                                        <p:tav tm="0">
                                          <p:val>
                                            <p:strVal val="ppt_w"/>
                                          </p:val>
                                        </p:tav>
                                        <p:tav tm="100000">
                                          <p:val>
                                            <p:fltVal val="0"/>
                                          </p:val>
                                        </p:tav>
                                      </p:tavLst>
                                    </p:anim>
                                    <p:anim calcmode="lin" valueType="num">
                                      <p:cBhvr>
                                        <p:cTn id="24" dur="100"/>
                                        <p:tgtEl>
                                          <p:spTgt spid="88"/>
                                        </p:tgtEl>
                                        <p:attrNameLst>
                                          <p:attrName>ppt_h</p:attrName>
                                        </p:attrNameLst>
                                      </p:cBhvr>
                                      <p:tavLst>
                                        <p:tav tm="0">
                                          <p:val>
                                            <p:strVal val="ppt_h"/>
                                          </p:val>
                                        </p:tav>
                                        <p:tav tm="100000">
                                          <p:val>
                                            <p:fltVal val="0"/>
                                          </p:val>
                                        </p:tav>
                                      </p:tavLst>
                                    </p:anim>
                                    <p:set>
                                      <p:cBhvr>
                                        <p:cTn id="25"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0" animBg="1"/>
      <p:bldP spid="88" grpId="0" animBg="1"/>
      <p:bldP spid="8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8"/>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7"/>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6"/>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5"/>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solidFill>
                      <a:schemeClr val="bg1">
                        <a:lumMod val="65000"/>
                      </a:schemeClr>
                    </a:solidFill>
                    <a:latin typeface="Segoe UI" pitchFamily="34" charset="0"/>
                    <a:ea typeface="Segoe UI" pitchFamily="34" charset="0"/>
                    <a:cs typeface="Segoe UI" pitchFamily="34" charset="0"/>
                  </a:rPr>
                  <a:t>Indicator Values</a:t>
                </a:r>
                <a:endParaRPr lang="en-US" sz="1200" dirty="0">
                  <a:solidFill>
                    <a:schemeClr val="bg1">
                      <a:lumMod val="65000"/>
                    </a:schemeClr>
                  </a:solidFill>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6708" y="-4644"/>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graphicFrame>
        <p:nvGraphicFramePr>
          <p:cNvPr id="88" name="Table"/>
          <p:cNvGraphicFramePr>
            <a:graphicFrameLocks noGrp="1"/>
          </p:cNvGraphicFramePr>
          <p:nvPr>
            <p:custDataLst>
              <p:custData r:id="rId2"/>
            </p:custDataLst>
            <p:extLst>
              <p:ext uri="{D42A27DB-BD31-4B8C-83A1-F6EECF244321}">
                <p14:modId xmlns:p14="http://schemas.microsoft.com/office/powerpoint/2010/main" val="3871023119"/>
              </p:ext>
            </p:extLst>
          </p:nvPr>
        </p:nvGraphicFramePr>
        <p:xfrm>
          <a:off x="173038" y="526795"/>
          <a:ext cx="8634284" cy="4706880"/>
        </p:xfrm>
        <a:graphic>
          <a:graphicData uri="http://schemas.openxmlformats.org/drawingml/2006/table">
            <a:tbl>
              <a:tblPr firstRow="1" bandRow="1">
                <a:tableStyleId>{8EC20E35-A176-4012-BC5E-935CFFF8708E}</a:tableStyleId>
              </a:tblPr>
              <a:tblGrid>
                <a:gridCol w="1057761"/>
                <a:gridCol w="1057761"/>
                <a:gridCol w="1080310"/>
                <a:gridCol w="1080310"/>
                <a:gridCol w="1022913"/>
                <a:gridCol w="1157307"/>
                <a:gridCol w="1021764"/>
                <a:gridCol w="1156158"/>
              </a:tblGrid>
              <a:tr h="192025">
                <a:tc>
                  <a:txBody>
                    <a:bodyPr/>
                    <a:lstStyle/>
                    <a:p>
                      <a:r>
                        <a:rPr lang="en-US" sz="1100" dirty="0" smtClean="0">
                          <a:solidFill>
                            <a:srgbClr val="000000"/>
                          </a:solidFill>
                        </a:rPr>
                        <a:t>Edit</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Location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Gender</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Age Band</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Institution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Community</a:t>
                      </a:r>
                      <a:r>
                        <a:rPr lang="en-US" sz="1100" baseline="0" dirty="0" smtClean="0">
                          <a:solidFill>
                            <a:srgbClr val="000000"/>
                          </a:solidFill>
                        </a:rPr>
                        <a:t> Type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Value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a:t>
                      </a:r>
                      <a:r>
                        <a:rPr lang="en-US" sz="1100" baseline="0" dirty="0" err="1" smtClean="0">
                          <a:solidFill>
                            <a:srgbClr val="000000"/>
                          </a:solidFill>
                        </a:rPr>
                        <a:t>Lable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Female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sp>
        <p:nvSpPr>
          <p:cNvPr id="89" name="Content"/>
          <p:cNvSpPr/>
          <p:nvPr>
            <p:custDataLst>
              <p:custData r:id="rId3"/>
            </p:custDataLst>
          </p:nvPr>
        </p:nvSpPr>
        <p:spPr>
          <a:xfrm>
            <a:off x="319118" y="744773"/>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
        <p:nvSpPr>
          <p:cNvPr id="113" name="Content"/>
          <p:cNvSpPr/>
          <p:nvPr>
            <p:custDataLst>
              <p:custData r:id="rId4"/>
            </p:custDataLst>
          </p:nvPr>
        </p:nvSpPr>
        <p:spPr>
          <a:xfrm>
            <a:off x="319117" y="930731"/>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912126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0.xml.rels><?xml version="1.0" encoding="UTF-8" standalone="yes"?>
<Relationships xmlns="http://schemas.openxmlformats.org/package/2006/relationships"><Relationship Id="rId1" Type="http://schemas.openxmlformats.org/officeDocument/2006/relationships/customXmlProps" Target="itemProps230.xml"/></Relationships>
</file>

<file path=customXml/_rels/item231.xml.rels><?xml version="1.0" encoding="UTF-8" standalone="yes"?>
<Relationships xmlns="http://schemas.openxmlformats.org/package/2006/relationships"><Relationship Id="rId1" Type="http://schemas.openxmlformats.org/officeDocument/2006/relationships/customXmlProps" Target="itemProps231.xml"/></Relationships>
</file>

<file path=customXml/_rels/item232.xml.rels><?xml version="1.0" encoding="UTF-8" standalone="yes"?>
<Relationships xmlns="http://schemas.openxmlformats.org/package/2006/relationships"><Relationship Id="rId1" Type="http://schemas.openxmlformats.org/officeDocument/2006/relationships/customXmlProps" Target="itemProps232.xml"/></Relationships>
</file>

<file path=customXml/_rels/item233.xml.rels><?xml version="1.0" encoding="UTF-8" standalone="yes"?>
<Relationships xmlns="http://schemas.openxmlformats.org/package/2006/relationships"><Relationship Id="rId1" Type="http://schemas.openxmlformats.org/officeDocument/2006/relationships/customXmlProps" Target="itemProps233.xml"/></Relationships>
</file>

<file path=customXml/_rels/item234.xml.rels><?xml version="1.0" encoding="UTF-8" standalone="yes"?>
<Relationships xmlns="http://schemas.openxmlformats.org/package/2006/relationships"><Relationship Id="rId1" Type="http://schemas.openxmlformats.org/officeDocument/2006/relationships/customXmlProps" Target="itemProps234.xml"/></Relationships>
</file>

<file path=customXml/_rels/item235.xml.rels><?xml version="1.0" encoding="UTF-8" standalone="yes"?>
<Relationships xmlns="http://schemas.openxmlformats.org/package/2006/relationships"><Relationship Id="rId1" Type="http://schemas.openxmlformats.org/officeDocument/2006/relationships/customXmlProps" Target="itemProps235.xml"/></Relationships>
</file>

<file path=customXml/_rels/item236.xml.rels><?xml version="1.0" encoding="UTF-8" standalone="yes"?>
<Relationships xmlns="http://schemas.openxmlformats.org/package/2006/relationships"><Relationship Id="rId1" Type="http://schemas.openxmlformats.org/officeDocument/2006/relationships/customXmlProps" Target="itemProps236.xml"/></Relationships>
</file>

<file path=customXml/_rels/item237.xml.rels><?xml version="1.0" encoding="UTF-8" standalone="yes"?>
<Relationships xmlns="http://schemas.openxmlformats.org/package/2006/relationships"><Relationship Id="rId1" Type="http://schemas.openxmlformats.org/officeDocument/2006/relationships/customXmlProps" Target="itemProps237.xml"/></Relationships>
</file>

<file path=customXml/_rels/item238.xml.rels><?xml version="1.0" encoding="UTF-8" standalone="yes"?>
<Relationships xmlns="http://schemas.openxmlformats.org/package/2006/relationships"><Relationship Id="rId1" Type="http://schemas.openxmlformats.org/officeDocument/2006/relationships/customXmlProps" Target="itemProps238.xml"/></Relationships>
</file>

<file path=customXml/_rels/item239.xml.rels><?xml version="1.0" encoding="UTF-8" standalone="yes"?>
<Relationships xmlns="http://schemas.openxmlformats.org/package/2006/relationships"><Relationship Id="rId1" Type="http://schemas.openxmlformats.org/officeDocument/2006/relationships/customXmlProps" Target="itemProps239.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0.xml.rels><?xml version="1.0" encoding="UTF-8" standalone="yes"?>
<Relationships xmlns="http://schemas.openxmlformats.org/package/2006/relationships"><Relationship Id="rId1" Type="http://schemas.openxmlformats.org/officeDocument/2006/relationships/customXmlProps" Target="itemProps240.xml"/></Relationships>
</file>

<file path=customXml/_rels/item241.xml.rels><?xml version="1.0" encoding="UTF-8" standalone="yes"?>
<Relationships xmlns="http://schemas.openxmlformats.org/package/2006/relationships"><Relationship Id="rId1" Type="http://schemas.openxmlformats.org/officeDocument/2006/relationships/customXmlProps" Target="itemProps241.xml"/></Relationships>
</file>

<file path=customXml/_rels/item242.xml.rels><?xml version="1.0" encoding="UTF-8" standalone="yes"?>
<Relationships xmlns="http://schemas.openxmlformats.org/package/2006/relationships"><Relationship Id="rId1" Type="http://schemas.openxmlformats.org/officeDocument/2006/relationships/customXmlProps" Target="itemProps242.xml"/></Relationships>
</file>

<file path=customXml/_rels/item243.xml.rels><?xml version="1.0" encoding="UTF-8" standalone="yes"?>
<Relationships xmlns="http://schemas.openxmlformats.org/package/2006/relationships"><Relationship Id="rId1" Type="http://schemas.openxmlformats.org/officeDocument/2006/relationships/customXmlProps" Target="itemProps243.xml"/></Relationships>
</file>

<file path=customXml/_rels/item244.xml.rels><?xml version="1.0" encoding="UTF-8" standalone="yes"?>
<Relationships xmlns="http://schemas.openxmlformats.org/package/2006/relationships"><Relationship Id="rId1" Type="http://schemas.openxmlformats.org/officeDocument/2006/relationships/customXmlProps" Target="itemProps244.xml"/></Relationships>
</file>

<file path=customXml/_rels/item245.xml.rels><?xml version="1.0" encoding="UTF-8" standalone="yes"?>
<Relationships xmlns="http://schemas.openxmlformats.org/package/2006/relationships"><Relationship Id="rId1" Type="http://schemas.openxmlformats.org/officeDocument/2006/relationships/customXmlProps" Target="itemProps245.xml"/></Relationships>
</file>

<file path=customXml/_rels/item246.xml.rels><?xml version="1.0" encoding="UTF-8" standalone="yes"?>
<Relationships xmlns="http://schemas.openxmlformats.org/package/2006/relationships"><Relationship Id="rId1" Type="http://schemas.openxmlformats.org/officeDocument/2006/relationships/customXmlProps" Target="itemProps246.xml"/></Relationships>
</file>

<file path=customXml/_rels/item247.xml.rels><?xml version="1.0" encoding="UTF-8" standalone="yes"?>
<Relationships xmlns="http://schemas.openxmlformats.org/package/2006/relationships"><Relationship Id="rId1" Type="http://schemas.openxmlformats.org/officeDocument/2006/relationships/customXmlProps" Target="itemProps247.xml"/></Relationships>
</file>

<file path=customXml/_rels/item248.xml.rels><?xml version="1.0" encoding="UTF-8" standalone="yes"?>
<Relationships xmlns="http://schemas.openxmlformats.org/package/2006/relationships"><Relationship Id="rId1" Type="http://schemas.openxmlformats.org/officeDocument/2006/relationships/customXmlProps" Target="itemProps248.xml"/></Relationships>
</file>

<file path=customXml/_rels/item249.xml.rels><?xml version="1.0" encoding="UTF-8" standalone="yes"?>
<Relationships xmlns="http://schemas.openxmlformats.org/package/2006/relationships"><Relationship Id="rId1" Type="http://schemas.openxmlformats.org/officeDocument/2006/relationships/customXmlProps" Target="itemProps249.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0.xml.rels><?xml version="1.0" encoding="UTF-8" standalone="yes"?>
<Relationships xmlns="http://schemas.openxmlformats.org/package/2006/relationships"><Relationship Id="rId1" Type="http://schemas.openxmlformats.org/officeDocument/2006/relationships/customXmlProps" Target="itemProps250.xml"/></Relationships>
</file>

<file path=customXml/_rels/item251.xml.rels><?xml version="1.0" encoding="UTF-8" standalone="yes"?>
<Relationships xmlns="http://schemas.openxmlformats.org/package/2006/relationships"><Relationship Id="rId1" Type="http://schemas.openxmlformats.org/officeDocument/2006/relationships/customXmlProps" Target="itemProps251.xml"/></Relationships>
</file>

<file path=customXml/_rels/item252.xml.rels><?xml version="1.0" encoding="UTF-8" standalone="yes"?>
<Relationships xmlns="http://schemas.openxmlformats.org/package/2006/relationships"><Relationship Id="rId1" Type="http://schemas.openxmlformats.org/officeDocument/2006/relationships/customXmlProps" Target="itemProps252.xml"/></Relationships>
</file>

<file path=customXml/_rels/item253.xml.rels><?xml version="1.0" encoding="UTF-8" standalone="yes"?>
<Relationships xmlns="http://schemas.openxmlformats.org/package/2006/relationships"><Relationship Id="rId1" Type="http://schemas.openxmlformats.org/officeDocument/2006/relationships/customXmlProps" Target="itemProps253.xml"/></Relationships>
</file>

<file path=customXml/_rels/item254.xml.rels><?xml version="1.0" encoding="UTF-8" standalone="yes"?>
<Relationships xmlns="http://schemas.openxmlformats.org/package/2006/relationships"><Relationship Id="rId1" Type="http://schemas.openxmlformats.org/officeDocument/2006/relationships/customXmlProps" Target="itemProps254.xml"/></Relationships>
</file>

<file path=customXml/_rels/item255.xml.rels><?xml version="1.0" encoding="UTF-8" standalone="yes"?>
<Relationships xmlns="http://schemas.openxmlformats.org/package/2006/relationships"><Relationship Id="rId1" Type="http://schemas.openxmlformats.org/officeDocument/2006/relationships/customXmlProps" Target="itemProps255.xml"/></Relationships>
</file>

<file path=customXml/_rels/item256.xml.rels><?xml version="1.0" encoding="UTF-8" standalone="yes"?>
<Relationships xmlns="http://schemas.openxmlformats.org/package/2006/relationships"><Relationship Id="rId1" Type="http://schemas.openxmlformats.org/officeDocument/2006/relationships/customXmlProps" Target="itemProps256.xml"/></Relationships>
</file>

<file path=customXml/_rels/item257.xml.rels><?xml version="1.0" encoding="UTF-8" standalone="yes"?>
<Relationships xmlns="http://schemas.openxmlformats.org/package/2006/relationships"><Relationship Id="rId1" Type="http://schemas.openxmlformats.org/officeDocument/2006/relationships/customXmlProps" Target="itemProps257.xml"/></Relationships>
</file>

<file path=customXml/_rels/item258.xml.rels><?xml version="1.0" encoding="UTF-8" standalone="yes"?>
<Relationships xmlns="http://schemas.openxmlformats.org/package/2006/relationships"><Relationship Id="rId1" Type="http://schemas.openxmlformats.org/officeDocument/2006/relationships/customXmlProps" Target="itemProps258.xml"/></Relationships>
</file>

<file path=customXml/_rels/item259.xml.rels><?xml version="1.0" encoding="UTF-8" standalone="yes"?>
<Relationships xmlns="http://schemas.openxmlformats.org/package/2006/relationships"><Relationship Id="rId1" Type="http://schemas.openxmlformats.org/officeDocument/2006/relationships/customXmlProps" Target="itemProps259.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0.xml.rels><?xml version="1.0" encoding="UTF-8" standalone="yes"?>
<Relationships xmlns="http://schemas.openxmlformats.org/package/2006/relationships"><Relationship Id="rId1" Type="http://schemas.openxmlformats.org/officeDocument/2006/relationships/customXmlProps" Target="itemProps260.xml"/></Relationships>
</file>

<file path=customXml/_rels/item261.xml.rels><?xml version="1.0" encoding="UTF-8" standalone="yes"?>
<Relationships xmlns="http://schemas.openxmlformats.org/package/2006/relationships"><Relationship Id="rId1" Type="http://schemas.openxmlformats.org/officeDocument/2006/relationships/customXmlProps" Target="itemProps261.xml"/></Relationships>
</file>

<file path=customXml/_rels/item262.xml.rels><?xml version="1.0" encoding="UTF-8" standalone="yes"?>
<Relationships xmlns="http://schemas.openxmlformats.org/package/2006/relationships"><Relationship Id="rId1" Type="http://schemas.openxmlformats.org/officeDocument/2006/relationships/customXmlProps" Target="itemProps262.xml"/></Relationships>
</file>

<file path=customXml/_rels/item263.xml.rels><?xml version="1.0" encoding="UTF-8" standalone="yes"?>
<Relationships xmlns="http://schemas.openxmlformats.org/package/2006/relationships"><Relationship Id="rId1" Type="http://schemas.openxmlformats.org/officeDocument/2006/relationships/customXmlProps" Target="itemProps263.xml"/></Relationships>
</file>

<file path=customXml/_rels/item264.xml.rels><?xml version="1.0" encoding="UTF-8" standalone="yes"?>
<Relationships xmlns="http://schemas.openxmlformats.org/package/2006/relationships"><Relationship Id="rId1" Type="http://schemas.openxmlformats.org/officeDocument/2006/relationships/customXmlProps" Target="itemProps264.xml"/></Relationships>
</file>

<file path=customXml/_rels/item265.xml.rels><?xml version="1.0" encoding="UTF-8" standalone="yes"?>
<Relationships xmlns="http://schemas.openxmlformats.org/package/2006/relationships"><Relationship Id="rId1" Type="http://schemas.openxmlformats.org/officeDocument/2006/relationships/customXmlProps" Target="itemProps265.xml"/></Relationships>
</file>

<file path=customXml/_rels/item266.xml.rels><?xml version="1.0" encoding="UTF-8" standalone="yes"?>
<Relationships xmlns="http://schemas.openxmlformats.org/package/2006/relationships"><Relationship Id="rId1" Type="http://schemas.openxmlformats.org/officeDocument/2006/relationships/customXmlProps" Target="itemProps266.xml"/></Relationships>
</file>

<file path=customXml/_rels/item267.xml.rels><?xml version="1.0" encoding="UTF-8" standalone="yes"?>
<Relationships xmlns="http://schemas.openxmlformats.org/package/2006/relationships"><Relationship Id="rId1" Type="http://schemas.openxmlformats.org/officeDocument/2006/relationships/customXmlProps" Target="itemProps267.xml"/></Relationships>
</file>

<file path=customXml/_rels/item268.xml.rels><?xml version="1.0" encoding="UTF-8" standalone="yes"?>
<Relationships xmlns="http://schemas.openxmlformats.org/package/2006/relationships"><Relationship Id="rId1" Type="http://schemas.openxmlformats.org/officeDocument/2006/relationships/customXmlProps" Target="itemProps268.xml"/></Relationships>
</file>

<file path=customXml/_rels/item269.xml.rels><?xml version="1.0" encoding="UTF-8" standalone="yes"?>
<Relationships xmlns="http://schemas.openxmlformats.org/package/2006/relationships"><Relationship Id="rId1" Type="http://schemas.openxmlformats.org/officeDocument/2006/relationships/customXmlProps" Target="itemProps269.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0.xml.rels><?xml version="1.0" encoding="UTF-8" standalone="yes"?>
<Relationships xmlns="http://schemas.openxmlformats.org/package/2006/relationships"><Relationship Id="rId1" Type="http://schemas.openxmlformats.org/officeDocument/2006/relationships/customXmlProps" Target="itemProps270.xml"/></Relationships>
</file>

<file path=customXml/_rels/item271.xml.rels><?xml version="1.0" encoding="UTF-8" standalone="yes"?>
<Relationships xmlns="http://schemas.openxmlformats.org/package/2006/relationships"><Relationship Id="rId1" Type="http://schemas.openxmlformats.org/officeDocument/2006/relationships/customXmlProps" Target="itemProps271.xml"/></Relationships>
</file>

<file path=customXml/_rels/item272.xml.rels><?xml version="1.0" encoding="UTF-8" standalone="yes"?>
<Relationships xmlns="http://schemas.openxmlformats.org/package/2006/relationships"><Relationship Id="rId1" Type="http://schemas.openxmlformats.org/officeDocument/2006/relationships/customXmlProps" Target="itemProps272.xml"/></Relationships>
</file>

<file path=customXml/_rels/item273.xml.rels><?xml version="1.0" encoding="UTF-8" standalone="yes"?>
<Relationships xmlns="http://schemas.openxmlformats.org/package/2006/relationships"><Relationship Id="rId1" Type="http://schemas.openxmlformats.org/officeDocument/2006/relationships/customXmlProps" Target="itemProps273.xml"/></Relationships>
</file>

<file path=customXml/_rels/item274.xml.rels><?xml version="1.0" encoding="UTF-8" standalone="yes"?>
<Relationships xmlns="http://schemas.openxmlformats.org/package/2006/relationships"><Relationship Id="rId1" Type="http://schemas.openxmlformats.org/officeDocument/2006/relationships/customXmlProps" Target="itemProps274.xml"/></Relationships>
</file>

<file path=customXml/_rels/item275.xml.rels><?xml version="1.0" encoding="UTF-8" standalone="yes"?>
<Relationships xmlns="http://schemas.openxmlformats.org/package/2006/relationships"><Relationship Id="rId1" Type="http://schemas.openxmlformats.org/officeDocument/2006/relationships/customXmlProps" Target="itemProps275.xml"/></Relationships>
</file>

<file path=customXml/_rels/item276.xml.rels><?xml version="1.0" encoding="UTF-8" standalone="yes"?>
<Relationships xmlns="http://schemas.openxmlformats.org/package/2006/relationships"><Relationship Id="rId1" Type="http://schemas.openxmlformats.org/officeDocument/2006/relationships/customXmlProps" Target="itemProps276.xml"/></Relationships>
</file>

<file path=customXml/_rels/item277.xml.rels><?xml version="1.0" encoding="UTF-8" standalone="yes"?>
<Relationships xmlns="http://schemas.openxmlformats.org/package/2006/relationships"><Relationship Id="rId1" Type="http://schemas.openxmlformats.org/officeDocument/2006/relationships/customXmlProps" Target="itemProps277.xml"/></Relationships>
</file>

<file path=customXml/_rels/item278.xml.rels><?xml version="1.0" encoding="UTF-8" standalone="yes"?>
<Relationships xmlns="http://schemas.openxmlformats.org/package/2006/relationships"><Relationship Id="rId1" Type="http://schemas.openxmlformats.org/officeDocument/2006/relationships/customXmlProps" Target="itemProps278.xml"/></Relationships>
</file>

<file path=customXml/_rels/item279.xml.rels><?xml version="1.0" encoding="UTF-8" standalone="yes"?>
<Relationships xmlns="http://schemas.openxmlformats.org/package/2006/relationships"><Relationship Id="rId1" Type="http://schemas.openxmlformats.org/officeDocument/2006/relationships/customXmlProps" Target="itemProps279.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0.xml.rels><?xml version="1.0" encoding="UTF-8" standalone="yes"?>
<Relationships xmlns="http://schemas.openxmlformats.org/package/2006/relationships"><Relationship Id="rId1" Type="http://schemas.openxmlformats.org/officeDocument/2006/relationships/customXmlProps" Target="itemProps280.xml"/></Relationships>
</file>

<file path=customXml/_rels/item281.xml.rels><?xml version="1.0" encoding="UTF-8" standalone="yes"?>
<Relationships xmlns="http://schemas.openxmlformats.org/package/2006/relationships"><Relationship Id="rId1" Type="http://schemas.openxmlformats.org/officeDocument/2006/relationships/customXmlProps" Target="itemProps281.xml"/></Relationships>
</file>

<file path=customXml/_rels/item282.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83.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284.xml.rels><?xml version="1.0" encoding="UTF-8" standalone="yes"?>
<Relationships xmlns="http://schemas.openxmlformats.org/package/2006/relationships"><Relationship Id="rId1" Type="http://schemas.openxmlformats.org/officeDocument/2006/relationships/customXmlProps" Target="itemProps284.xml"/></Relationships>
</file>

<file path=customXml/_rels/item285.xml.rels><?xml version="1.0" encoding="UTF-8" standalone="yes"?>
<Relationships xmlns="http://schemas.openxmlformats.org/package/2006/relationships"><Relationship Id="rId1" Type="http://schemas.openxmlformats.org/officeDocument/2006/relationships/customXmlProps" Target="itemProps285.xml"/></Relationships>
</file>

<file path=customXml/_rels/item286.xml.rels><?xml version="1.0" encoding="UTF-8" standalone="yes"?>
<Relationships xmlns="http://schemas.openxmlformats.org/package/2006/relationships"><Relationship Id="rId1" Type="http://schemas.openxmlformats.org/officeDocument/2006/relationships/customXmlProps" Target="itemProps286.xml"/></Relationships>
</file>

<file path=customXml/_rels/item287.xml.rels><?xml version="1.0" encoding="UTF-8" standalone="yes"?>
<Relationships xmlns="http://schemas.openxmlformats.org/package/2006/relationships"><Relationship Id="rId1" Type="http://schemas.openxmlformats.org/officeDocument/2006/relationships/customXmlProps" Target="itemProps287.xml"/></Relationships>
</file>

<file path=customXml/_rels/item288.xml.rels><?xml version="1.0" encoding="UTF-8" standalone="yes"?>
<Relationships xmlns="http://schemas.openxmlformats.org/package/2006/relationships"><Relationship Id="rId1" Type="http://schemas.openxmlformats.org/officeDocument/2006/relationships/customXmlProps" Target="itemProps288.xml"/></Relationships>
</file>

<file path=customXml/_rels/item289.xml.rels><?xml version="1.0" encoding="UTF-8" standalone="yes"?>
<Relationships xmlns="http://schemas.openxmlformats.org/package/2006/relationships"><Relationship Id="rId1" Type="http://schemas.openxmlformats.org/officeDocument/2006/relationships/customXmlProps" Target="itemProps28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0.xml.rels><?xml version="1.0" encoding="UTF-8" standalone="yes"?>
<Relationships xmlns="http://schemas.openxmlformats.org/package/2006/relationships"><Relationship Id="rId1" Type="http://schemas.openxmlformats.org/officeDocument/2006/relationships/customXmlProps" Target="itemProps290.xml"/></Relationships>
</file>

<file path=customXml/_rels/item291.xml.rels><?xml version="1.0" encoding="UTF-8" standalone="yes"?>
<Relationships xmlns="http://schemas.openxmlformats.org/package/2006/relationships"><Relationship Id="rId1" Type="http://schemas.openxmlformats.org/officeDocument/2006/relationships/customXmlProps" Target="itemProps291.xml"/></Relationships>
</file>

<file path=customXml/_rels/item292.xml.rels><?xml version="1.0" encoding="UTF-8" standalone="yes"?>
<Relationships xmlns="http://schemas.openxmlformats.org/package/2006/relationships"><Relationship Id="rId1" Type="http://schemas.openxmlformats.org/officeDocument/2006/relationships/customXmlProps" Target="itemProps292.xml"/></Relationships>
</file>

<file path=customXml/_rels/item293.xml.rels><?xml version="1.0" encoding="UTF-8" standalone="yes"?>
<Relationships xmlns="http://schemas.openxmlformats.org/package/2006/relationships"><Relationship Id="rId1" Type="http://schemas.openxmlformats.org/officeDocument/2006/relationships/customXmlProps" Target="itemProps293.xml"/></Relationships>
</file>

<file path=customXml/_rels/item294.xml.rels><?xml version="1.0" encoding="UTF-8" standalone="yes"?>
<Relationships xmlns="http://schemas.openxmlformats.org/package/2006/relationships"><Relationship Id="rId1" Type="http://schemas.openxmlformats.org/officeDocument/2006/relationships/customXmlProps" Target="itemProps294.xml"/></Relationships>
</file>

<file path=customXml/_rels/item295.xml.rels><?xml version="1.0" encoding="UTF-8" standalone="yes"?>
<Relationships xmlns="http://schemas.openxmlformats.org/package/2006/relationships"><Relationship Id="rId1" Type="http://schemas.openxmlformats.org/officeDocument/2006/relationships/customXmlProps" Target="itemProps295.xml"/></Relationships>
</file>

<file path=customXml/_rels/item296.xml.rels><?xml version="1.0" encoding="UTF-8" standalone="yes"?>
<Relationships xmlns="http://schemas.openxmlformats.org/package/2006/relationships"><Relationship Id="rId1" Type="http://schemas.openxmlformats.org/officeDocument/2006/relationships/customXmlProps" Target="itemProps296.xml"/></Relationships>
</file>

<file path=customXml/_rels/item297.xml.rels><?xml version="1.0" encoding="UTF-8" standalone="yes"?>
<Relationships xmlns="http://schemas.openxmlformats.org/package/2006/relationships"><Relationship Id="rId1" Type="http://schemas.openxmlformats.org/officeDocument/2006/relationships/customXmlProps" Target="itemProps297.xml"/></Relationships>
</file>

<file path=customXml/_rels/item298.xml.rels><?xml version="1.0" encoding="UTF-8" standalone="yes"?>
<Relationships xmlns="http://schemas.openxmlformats.org/package/2006/relationships"><Relationship Id="rId1" Type="http://schemas.openxmlformats.org/officeDocument/2006/relationships/customXmlProps" Target="itemProps298.xml"/></Relationships>
</file>

<file path=customXml/_rels/item299.xml.rels><?xml version="1.0" encoding="UTF-8" standalone="yes"?>
<Relationships xmlns="http://schemas.openxmlformats.org/package/2006/relationships"><Relationship Id="rId1" Type="http://schemas.openxmlformats.org/officeDocument/2006/relationships/customXmlProps" Target="itemProps29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00.xml.rels><?xml version="1.0" encoding="UTF-8" standalone="yes"?>
<Relationships xmlns="http://schemas.openxmlformats.org/package/2006/relationships"><Relationship Id="rId1" Type="http://schemas.openxmlformats.org/officeDocument/2006/relationships/customXmlProps" Target="itemProps300.xml"/></Relationships>
</file>

<file path=customXml/_rels/item301.xml.rels><?xml version="1.0" encoding="UTF-8" standalone="yes"?>
<Relationships xmlns="http://schemas.openxmlformats.org/package/2006/relationships"><Relationship Id="rId1" Type="http://schemas.openxmlformats.org/officeDocument/2006/relationships/customXmlProps" Target="itemProps301.xml"/></Relationships>
</file>

<file path=customXml/_rels/item302.xml.rels><?xml version="1.0" encoding="UTF-8" standalone="yes"?>
<Relationships xmlns="http://schemas.openxmlformats.org/package/2006/relationships"><Relationship Id="rId1" Type="http://schemas.openxmlformats.org/officeDocument/2006/relationships/customXmlProps" Target="itemProps302.xml"/></Relationships>
</file>

<file path=customXml/_rels/item303.xml.rels><?xml version="1.0" encoding="UTF-8" standalone="yes"?>
<Relationships xmlns="http://schemas.openxmlformats.org/package/2006/relationships"><Relationship Id="rId1" Type="http://schemas.openxmlformats.org/officeDocument/2006/relationships/customXmlProps" Target="itemProps303.xml"/></Relationships>
</file>

<file path=customXml/_rels/item304.xml.rels><?xml version="1.0" encoding="UTF-8" standalone="yes"?>
<Relationships xmlns="http://schemas.openxmlformats.org/package/2006/relationships"><Relationship Id="rId1" Type="http://schemas.openxmlformats.org/officeDocument/2006/relationships/customXmlProps" Target="itemProps304.xml"/></Relationships>
</file>

<file path=customXml/_rels/item305.xml.rels><?xml version="1.0" encoding="UTF-8" standalone="yes"?>
<Relationships xmlns="http://schemas.openxmlformats.org/package/2006/relationships"><Relationship Id="rId1" Type="http://schemas.openxmlformats.org/officeDocument/2006/relationships/customXmlProps" Target="itemProps305.xml"/></Relationships>
</file>

<file path=customXml/_rels/item306.xml.rels><?xml version="1.0" encoding="UTF-8" standalone="yes"?>
<Relationships xmlns="http://schemas.openxmlformats.org/package/2006/relationships"><Relationship Id="rId1" Type="http://schemas.openxmlformats.org/officeDocument/2006/relationships/customXmlProps" Target="itemProps306.xml"/></Relationships>
</file>

<file path=customXml/_rels/item307.xml.rels><?xml version="1.0" encoding="UTF-8" standalone="yes"?>
<Relationships xmlns="http://schemas.openxmlformats.org/package/2006/relationships"><Relationship Id="rId1" Type="http://schemas.openxmlformats.org/officeDocument/2006/relationships/customXmlProps" Target="itemProps307.xml"/></Relationships>
</file>

<file path=customXml/_rels/item308.xml.rels><?xml version="1.0" encoding="UTF-8" standalone="yes"?>
<Relationships xmlns="http://schemas.openxmlformats.org/package/2006/relationships"><Relationship Id="rId1" Type="http://schemas.openxmlformats.org/officeDocument/2006/relationships/customXmlProps" Target="itemProps308.xml"/></Relationships>
</file>

<file path=customXml/_rels/item309.xml.rels><?xml version="1.0" encoding="UTF-8" standalone="yes"?>
<Relationships xmlns="http://schemas.openxmlformats.org/package/2006/relationships"><Relationship Id="rId1" Type="http://schemas.openxmlformats.org/officeDocument/2006/relationships/customXmlProps" Target="itemProps309.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0.xml.rels><?xml version="1.0" encoding="UTF-8" standalone="yes"?>
<Relationships xmlns="http://schemas.openxmlformats.org/package/2006/relationships"><Relationship Id="rId1" Type="http://schemas.openxmlformats.org/officeDocument/2006/relationships/customXmlProps" Target="itemProps310.xml"/></Relationships>
</file>

<file path=customXml/_rels/item311.xml.rels><?xml version="1.0" encoding="UTF-8" standalone="yes"?>
<Relationships xmlns="http://schemas.openxmlformats.org/package/2006/relationships"><Relationship Id="rId1" Type="http://schemas.openxmlformats.org/officeDocument/2006/relationships/customXmlProps" Target="itemProps311.xml"/></Relationships>
</file>

<file path=customXml/_rels/item312.xml.rels><?xml version="1.0" encoding="UTF-8" standalone="yes"?>
<Relationships xmlns="http://schemas.openxmlformats.org/package/2006/relationships"><Relationship Id="rId1" Type="http://schemas.openxmlformats.org/officeDocument/2006/relationships/customXmlProps" Target="itemProps312.xml"/></Relationships>
</file>

<file path=customXml/_rels/item313.xml.rels><?xml version="1.0" encoding="UTF-8" standalone="yes"?>
<Relationships xmlns="http://schemas.openxmlformats.org/package/2006/relationships"><Relationship Id="rId1" Type="http://schemas.openxmlformats.org/officeDocument/2006/relationships/customXmlProps" Target="itemProps313.xml"/></Relationships>
</file>

<file path=customXml/_rels/item314.xml.rels><?xml version="1.0" encoding="UTF-8" standalone="yes"?>
<Relationships xmlns="http://schemas.openxmlformats.org/package/2006/relationships"><Relationship Id="rId1" Type="http://schemas.openxmlformats.org/officeDocument/2006/relationships/customXmlProps" Target="itemProps314.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Common.MouseClick" Revision="1" Stencil="System.Storyboarding.Common" StencilVersion="0.1"/>
</Control>
</file>

<file path=customXml/item10.xml><?xml version="1.0" encoding="utf-8"?>
<Control xmlns="http://schemas.microsoft.com/VisualStudio/2011/storyboarding/control">
  <Id Name="System.Storyboarding.Common.Text" Revision="1" Stencil="System.Storyboarding.Common" StencilVersion="0.1"/>
</Control>
</file>

<file path=customXml/item100.xml><?xml version="1.0" encoding="utf-8"?>
<Control xmlns="http://schemas.microsoft.com/VisualStudio/2011/storyboarding/control">
  <Id Name="System.Storyboarding.Common.TabGroup" Revision="1" Stencil="System.Storyboarding.Common" StencilVersion="0.1"/>
</Control>
</file>

<file path=customXml/item101.xml><?xml version="1.0" encoding="utf-8"?>
<Control xmlns="http://schemas.microsoft.com/VisualStudio/2011/storyboarding/control">
  <Id Name="System.Storyboarding.Common.SearchBox" Revision="1" Stencil="System.Storyboarding.Common" StencilVersion="0.1"/>
</Control>
</file>

<file path=customXml/item102.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03.xml><?xml version="1.0" encoding="utf-8"?>
<Control xmlns="http://schemas.microsoft.com/VisualStudio/2011/storyboarding/control">
  <Id Name="System.Storyboarding.Common.Text" Revision="1" Stencil="System.Storyboarding.Common" StencilVersion="0.1"/>
</Control>
</file>

<file path=customXml/item104.xml><?xml version="1.0" encoding="utf-8"?>
<Control xmlns="http://schemas.microsoft.com/VisualStudio/2011/storyboarding/control">
  <Id Name="System.Storyboarding.Common.DropdownBox" Revision="1" Stencil="System.Storyboarding.Common" StencilVersion="0.1"/>
</Control>
</file>

<file path=customXml/item105.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10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07.xml><?xml version="1.0" encoding="utf-8"?>
<Control xmlns="http://schemas.microsoft.com/VisualStudio/2011/storyboarding/control/v1.0">
  <Id Name="System.Storyboard.Stencil.Image" RevisionId="00000000-0000-0000-0000-000000000000" Stencil="System.Media" StencilRevisionId="00000000-0000-0000-0000-000000000000" StencilVersion="1.0"/>
</Control>
</file>

<file path=customXml/item108.xml><?xml version="1.0" encoding="utf-8"?>
<Control xmlns="http://schemas.microsoft.com/VisualStudio/2011/storyboarding/control">
  <Id Name="System.Storyboarding.Common.MouseClick" Revision="1" Stencil="System.Storyboarding.Common" StencilVersion="0.1"/>
</Control>
</file>

<file path=customXml/item109.xml><?xml version="1.0" encoding="utf-8"?>
<Control xmlns="http://schemas.microsoft.com/VisualStudio/2011/storyboarding/control">
  <Id Name="System.Storyboarding.Common.Text" Revision="1" Stencil="System.Storyboarding.Common" StencilVersion="0.1"/>
</Control>
</file>

<file path=customXml/item11.xml><?xml version="1.0" encoding="utf-8"?>
<Control xmlns="http://schemas.microsoft.com/VisualStudio/2011/storyboarding/control">
  <Id Name="System.Storyboarding.Common.TextInput" Revision="1" Stencil="System.Storyboarding.Common" StencilVersion="0.1"/>
</Control>
</file>

<file path=customXml/item110.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111.xml><?xml version="1.0" encoding="utf-8"?>
<Control xmlns="http://schemas.microsoft.com/VisualStudio/2011/storyboarding/control">
  <Id Name="System.Storyboarding.Common.SearchBox" Revision="1" Stencil="System.Storyboarding.Common" StencilVersion="0.1"/>
</Control>
</file>

<file path=customXml/item112.xml><?xml version="1.0" encoding="utf-8"?>
<Control xmlns="http://schemas.microsoft.com/VisualStudio/2011/storyboarding/control">
  <Id Name="System.Storyboarding.Common.SearchBox" Revision="1" Stencil="System.Storyboarding.Common" StencilVersion="0.1"/>
</Control>
</file>

<file path=customXml/item113.xml><?xml version="1.0" encoding="utf-8"?>
<Control xmlns="http://schemas.microsoft.com/VisualStudio/2011/storyboarding/control">
  <Id Name="System.Storyboarding.WindowsPhoneIcons.Save" Revision="1" Stencil="System.Storyboarding.WindowsPhoneIcons" StencilVersion="0.1"/>
</Control>
</file>

<file path=customXml/item114.xml><?xml version="1.0" encoding="utf-8"?>
<Control xmlns="http://schemas.microsoft.com/VisualStudio/2011/storyboarding/control">
  <Id Name="System.Storyboarding.Common.TabGroup" Revision="1" Stencil="System.Storyboarding.Common" StencilVersion="0.1"/>
</Control>
</file>

<file path=customXml/item115.xml><?xml version="1.0" encoding="utf-8"?>
<Control xmlns="http://schemas.microsoft.com/VisualStudio/2011/storyboarding/control">
  <Id Name="System.Storyboarding.WindowsPhoneIcons.Cancel" Revision="1" Stencil="System.Storyboarding.WindowsPhoneIcons" StencilVersion="0.1"/>
</Control>
</file>

<file path=customXml/item116.xml><?xml version="1.0" encoding="utf-8"?>
<Control xmlns="http://schemas.microsoft.com/VisualStudio/2011/storyboarding/control">
  <Id Name="System.Storyboarding.Common.Button" Revision="1" Stencil="System.Storyboarding.Common" StencilVersion="0.1"/>
</Control>
</file>

<file path=customXml/item117.xml><?xml version="1.0" encoding="utf-8"?>
<Control xmlns="http://schemas.microsoft.com/VisualStudio/2011/storyboarding/control">
  <Id Name="System.Storyboarding.Common.MouseClick" Revision="1" Stencil="System.Storyboarding.Common" StencilVersion="0.1"/>
</Control>
</file>

<file path=customXml/item118.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19.xml><?xml version="1.0" encoding="utf-8"?>
<Control xmlns="http://schemas.microsoft.com/VisualStudio/2011/storyboarding/control">
  <Id Name="System.Storyboarding.Common.TabGroup" Revision="1" Stencil="System.Storyboarding.Common" StencilVersion="0.1"/>
</Control>
</file>

<file path=customXml/item12.xml><?xml version="1.0" encoding="utf-8"?>
<Control xmlns="http://schemas.microsoft.com/VisualStudio/2011/storyboarding/control">
  <Id Name="System.Storyboarding.Common.SearchBox" Revision="1" Stencil="System.Storyboarding.Common" StencilVersion="0.1"/>
</Control>
</file>

<file path=customXml/item120.xml><?xml version="1.0" encoding="utf-8"?>
<Control xmlns="http://schemas.microsoft.com/VisualStudio/2011/storyboarding/control/v1.0">
  <Id Name="System.Storyboard.Stencil.StatusBar" RevisionId="00000000-0000-0000-0000-000000000000" Stencil="System.Windows" StencilRevisionId="00000000-0000-0000-0000-000000000000" StencilVersion="1.0"/>
</Control>
</file>

<file path=customXml/item121.xml><?xml version="1.0" encoding="utf-8"?>
<Control xmlns="http://schemas.microsoft.com/VisualStudio/2011/storyboarding/control">
  <Id Name="System.Storyboarding.Common.TextInput" Revision="1" Stencil="System.Storyboarding.Common" StencilVersion="0.1"/>
</Control>
</file>

<file path=customXml/item122.xml><?xml version="1.0" encoding="utf-8"?>
<Control xmlns="http://schemas.microsoft.com/VisualStudio/2011/storyboarding/control">
  <Id Name="System.Storyboarding.Common.TextInput" Revision="1" Stencil="System.Storyboarding.Common" StencilVersion="0.1"/>
</Control>
</file>

<file path=customXml/item12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4.xml><?xml version="1.0" encoding="utf-8"?>
<Control xmlns="http://schemas.microsoft.com/VisualStudio/2011/storyboarding/control">
  <Id Name="System.Storyboarding.Common.DropdownBox" Revision="1" Stencil="System.Storyboarding.Common" StencilVersion="0.1"/>
</Control>
</file>

<file path=customXml/item125.xml><?xml version="1.0" encoding="utf-8"?>
<Control xmlns="http://schemas.microsoft.com/VisualStudio/2011/storyboarding/control/v1.0">
  <Id Name="System.Storyboard.Stencil.PhoneBrowserBar" RevisionId="00000000-0000-0000-0000-000000000000" Stencil="System.Windows_Phone_7" StencilRevisionId="00000000-0000-0000-0000-000000000000" StencilVersion="1.0"/>
</Control>
</file>

<file path=customXml/item126.xml><?xml version="1.0" encoding="utf-8"?>
<Control xmlns="http://schemas.microsoft.com/VisualStudio/2011/storyboarding/control">
  <Id Name="System.Storyboarding.Common.DropdownBox" Revision="1" Stencil="System.Storyboarding.Common" StencilVersion="0.1"/>
</Control>
</file>

<file path=customXml/item127.xml><?xml version="1.0" encoding="utf-8"?>
<Control xmlns="http://schemas.microsoft.com/VisualStudio/2011/storyboarding/control">
  <Id Name="System.Storyboarding.WindowsPhoneIcons.Cancel" Revision="1" Stencil="System.Storyboarding.WindowsPhoneIcons" StencilVersion="0.1"/>
</Control>
</file>

<file path=customXml/item128.xml><?xml version="1.0" encoding="utf-8"?>
<Control xmlns="http://schemas.microsoft.com/VisualStudio/2011/storyboarding/control">
  <Id Name="System.Storyboarding.Common.TabGroupVertical" Revision="1" Stencil="System.Storyboarding.Common" StencilVersion="0.1"/>
</Control>
</file>

<file path=customXml/item129.xml><?xml version="1.0" encoding="utf-8"?>
<Control xmlns="http://schemas.microsoft.com/VisualStudio/2011/storyboarding/control">
  <Id Name="System.Storyboarding.Backgrounds.WindowsPhone" RevisionId="bdb52a43-f875-417f-a3f8-9b0259dd3051" Stencil="System.Storyboarding.Backgrounds" StencilRevisionId="bdb52a43-f875-417f-a3f8-9b0259dd3051" StencilVersion="0.1"/>
</Control>
</file>

<file path=customXml/item13.xml><?xml version="1.0" encoding="utf-8"?>
<Control xmlns="http://schemas.microsoft.com/VisualStudio/2011/storyboarding/control">
  <Id Name="System.Storyboarding.Common.Text" Revision="1" Stencil="System.Storyboarding.Common" StencilVersion="0.1"/>
</Control>
</file>

<file path=customXml/item13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1.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32.xml><?xml version="1.0" encoding="utf-8"?>
<Control xmlns="http://schemas.microsoft.com/VisualStudio/2011/storyboarding/control/v1.0">
  <Id Name="System.Storyboard.Stencil.Hyperlink" RevisionId="00000000-0000-0000-0000-000000000000" Stencil="System.Common" StencilRevisionId="00000000-0000-0000-0000-000000000000" StencilVersion="1.0"/>
</Control>
</file>

<file path=customXml/item133.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3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35.xml><?xml version="1.0" encoding="utf-8"?>
<Control xmlns="http://schemas.microsoft.com/VisualStudio/2011/storyboarding/control">
  <Id Name="System.Storyboarding.Common.DropdownBox" Revision="1" Stencil="System.Storyboarding.Common" StencilVersion="0.1"/>
</Control>
</file>

<file path=customXml/item136.xml><?xml version="1.0" encoding="utf-8"?>
<Control xmlns="http://schemas.microsoft.com/VisualStudio/2011/storyboarding/control">
  <Id Name="System.Storyboarding.Common.SearchBox" Revision="1" Stencil="System.Storyboarding.Common" StencilVersion="0.1"/>
</Control>
</file>

<file path=customXml/item137.xml><?xml version="1.0" encoding="utf-8"?>
<Control xmlns="http://schemas.microsoft.com/VisualStudio/2011/storyboarding/control">
  <Id Name="System.Storyboarding.Common.TabGroup" Revision="1" Stencil="System.Storyboarding.Common" StencilVersion="0.1"/>
</Control>
</file>

<file path=customXml/item138.xml><?xml version="1.0" encoding="utf-8"?>
<Control xmlns="http://schemas.microsoft.com/VisualStudio/2011/storyboarding/control">
  <Id Name="System.Storyboarding.Backgrounds.BrowserWindows8" Revision="1" Stencil="System.Storyboarding.Backgrounds" StencilVersion="0.1"/>
</Control>
</file>

<file path=customXml/item139.xml><?xml version="1.0" encoding="utf-8"?>
<Control xmlns="http://schemas.microsoft.com/VisualStudio/2011/storyboarding/control">
  <Id Name="System.Storyboarding.Common.MouseClick" Revision="1" Stencil="System.Storyboarding.Common" StencilVersion="0.1"/>
</Control>
</file>

<file path=customXml/item14.xml><?xml version="1.0" encoding="utf-8"?>
<Control xmlns="http://schemas.microsoft.com/VisualStudio/2011/storyboarding/control">
  <Id Name="System.Storyboarding.Common.SearchBox" Revision="1" Stencil="System.Storyboarding.Common" StencilVersion="0.1"/>
</Control>
</file>

<file path=customXml/item140.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41.xml><?xml version="1.0" encoding="utf-8"?>
<Control xmlns="http://schemas.microsoft.com/VisualStudio/2011/storyboarding/control">
  <Id Name="System.Storyboarding.Common.TextInput" Revision="1" Stencil="System.Storyboarding.Common" StencilVersion="0.1"/>
</Control>
</file>

<file path=customXml/item142.xml><?xml version="1.0" encoding="utf-8"?>
<Control xmlns="http://schemas.microsoft.com/VisualStudio/2011/storyboarding/control/v1.0">
  <Id Name="System.Storyboard.Stencil.Group" RevisionId="00000000-0000-0000-0000-000000000000" Stencil="System.Windows" StencilRevisionId="00000000-0000-0000-0000-000000000000" StencilVersion="1.0"/>
</Control>
</file>

<file path=customXml/item143.xml><?xml version="1.0" encoding="utf-8"?>
<Control xmlns="http://schemas.microsoft.com/VisualStudio/2011/storyboarding/control">
  <Id Name="System.Storyboarding.Common.Text" Revision="1" Stencil="System.Storyboarding.Common" StencilVersion="0.1"/>
</Control>
</file>

<file path=customXml/item144.xml><?xml version="1.0" encoding="utf-8"?>
<Control xmlns="http://schemas.microsoft.com/VisualStudio/2011/storyboarding/control">
  <Id Name="System.Storyboarding.Common.Text" Revision="1" Stencil="System.Storyboarding.Common" StencilVersion="0.1"/>
</Control>
</file>

<file path=customXml/item145.xml><?xml version="1.0" encoding="utf-8"?>
<Control xmlns="http://schemas.microsoft.com/VisualStudio/2011/storyboarding/control">
  <Id Name="System.Storyboarding.WindowsPhoneIcons.BaseCircle" Revision="1" Stencil="System.Storyboarding.WindowsPhoneIcons" StencilVersion="0.1"/>
</Control>
</file>

<file path=customXml/item146.xml><?xml version="1.0" encoding="utf-8"?>
<Control xmlns="http://schemas.microsoft.com/VisualStudio/2011/storyboarding/control">
  <Id Name="System.Storyboarding.Common.Button" Revision="1" Stencil="System.Storyboarding.Common" StencilVersion="0.1"/>
</Control>
</file>

<file path=customXml/item147.xml><?xml version="1.0" encoding="utf-8"?>
<Control xmlns="http://schemas.microsoft.com/VisualStudio/2011/storyboarding/control">
  <Id Name="System.Storyboarding.Common.SearchBox" Revision="1" Stencil="System.Storyboarding.Common" StencilVersion="0.1"/>
</Control>
</file>

<file path=customXml/item148.xml><?xml version="1.0" encoding="utf-8"?>
<Control xmlns="http://schemas.microsoft.com/VisualStudio/2011/storyboarding/control">
  <Id Name="System.Storyboarding.Common.Text" Revision="1" Stencil="System.Storyboarding.Common" StencilVersion="0.1"/>
</Control>
</file>

<file path=customXml/item149.xml><?xml version="1.0" encoding="utf-8"?>
<Control xmlns="http://schemas.microsoft.com/VisualStudio/2011/storyboarding/control">
  <Id Name="System.Storyboarding.Common.SearchBox" Revision="1" Stencil="System.Storyboarding.Common" StencilVersion="0.1"/>
</Control>
</file>

<file path=customXml/item15.xml><?xml version="1.0" encoding="utf-8"?>
<Control xmlns="http://schemas.microsoft.com/VisualStudio/2011/storyboarding/control">
  <Id Name="System.Storyboarding.Common.TextInput" Revision="1" Stencil="System.Storyboarding.Common" StencilVersion="0.1"/>
</Control>
</file>

<file path=customXml/item150.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51.xml><?xml version="1.0" encoding="utf-8"?>
<Control xmlns="http://schemas.microsoft.com/VisualStudio/2011/storyboarding/control">
  <Id Name="System.Storyboarding.Common.Text" Revision="1" Stencil="System.Storyboarding.Common" StencilVersion="0.1"/>
</Control>
</file>

<file path=customXml/item152.xml><?xml version="1.0" encoding="utf-8"?>
<Control xmlns="http://schemas.microsoft.com/VisualStudio/2011/storyboarding/control">
  <Id Name="System.Storyboarding.Common.Text" Revision="1" Stencil="System.Storyboarding.Common" StencilVersion="0.1"/>
</Control>
</file>

<file path=customXml/item153.xml><?xml version="1.0" encoding="utf-8"?>
<Control xmlns="http://schemas.microsoft.com/VisualStudio/2011/storyboarding/control">
  <Id Name="System.Storyboarding.WindowsPhoneIcons.Cancel" Revision="1" Stencil="System.Storyboarding.WindowsPhoneIcons" StencilVersion="0.1"/>
</Control>
</file>

<file path=customXml/item154.xml><?xml version="1.0" encoding="utf-8"?>
<Control xmlns="http://schemas.microsoft.com/VisualStudio/2011/storyboarding/control">
  <Id Name="System.Storyboarding.Common.Text" Revision="1" Stencil="System.Storyboarding.Common" StencilVersion="0.1"/>
</Control>
</file>

<file path=customXml/item155.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15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57.xml><?xml version="1.0" encoding="utf-8"?>
<Control xmlns="http://schemas.microsoft.com/VisualStudio/2011/storyboarding/control">
  <Id Name="System.Storyboarding.Common.Text" Revision="1" Stencil="System.Storyboarding.Common" StencilVersion="0.1"/>
</Control>
</file>

<file path=customXml/item158.xml><?xml version="1.0" encoding="utf-8"?>
<Control xmlns="http://schemas.microsoft.com/VisualStudio/2011/storyboarding/control">
  <Id Name="System.Storyboarding.WindowsPhoneIcons.BaseCircle" Revision="1" Stencil="System.Storyboarding.WindowsPhoneIcons" StencilVersion="0.1"/>
</Control>
</file>

<file path=customXml/item159.xml><?xml version="1.0" encoding="utf-8"?>
<Control xmlns="http://schemas.microsoft.com/VisualStudio/2011/storyboarding/control">
  <Id Name="System.Storyboarding.Common.Button" Revision="1" Stencil="System.Storyboarding.Common" StencilVersion="0.1"/>
</Control>
</file>

<file path=customXml/item16.xml><?xml version="1.0" encoding="utf-8"?>
<Control xmlns="http://schemas.microsoft.com/VisualStudio/2011/storyboarding/control/v1.0">
  <Id Name="System.Storyboard.Stencil.DatePicker" RevisionId="00000000-0000-0000-0000-000000000000" Stencil="System.Common" StencilRevisionId="00000000-0000-0000-0000-000000000000" StencilVersion="1.0"/>
</Control>
</file>

<file path=customXml/item160.xml><?xml version="1.0" encoding="utf-8"?>
<Control xmlns="http://schemas.microsoft.com/VisualStudio/2011/storyboarding/control">
  <Id Name="System.Storyboarding.Common.TabGroup" Revision="1" Stencil="System.Storyboarding.Common" StencilVersion="0.1"/>
</Control>
</file>

<file path=customXml/item161.xml><?xml version="1.0" encoding="utf-8"?>
<Control xmlns="http://schemas.microsoft.com/VisualStudio/2011/storyboarding/control">
  <Id Name="System.Storyboarding.Common.TextArea" Revision="1" Stencil="System.Storyboarding.Common" StencilVersion="0.1"/>
</Control>
</file>

<file path=customXml/item162.xml><?xml version="1.0" encoding="utf-8"?>
<Control xmlns="http://schemas.microsoft.com/VisualStudio/2011/storyboarding/control">
  <Id Name="System.Storyboarding.Common.Button" Revision="1" Stencil="System.Storyboarding.Common" StencilVersion="0.1"/>
</Control>
</file>

<file path=customXml/item163.xml><?xml version="1.0" encoding="utf-8"?>
<Control xmlns="http://schemas.microsoft.com/VisualStudio/2011/storyboarding/control">
  <Id Name="System.Storyboarding.WindowsPhoneIcons.Save" Revision="1" Stencil="System.Storyboarding.WindowsPhoneIcons" StencilVersion="0.1"/>
</Control>
</file>

<file path=customXml/item164.xml><?xml version="1.0" encoding="utf-8"?>
<Control xmlns="http://schemas.microsoft.com/VisualStudio/2011/storyboarding/control">
  <Id Name="System.Storyboarding.Common.MouseClick" Revision="1" Stencil="System.Storyboarding.Common" StencilVersion="0.1"/>
</Control>
</file>

<file path=customXml/item165.xml><?xml version="1.0" encoding="utf-8"?>
<Control xmlns="http://schemas.microsoft.com/VisualStudio/2011/storyboarding/control">
  <Id Name="System.Storyboarding.Common.Text" Revision="1" Stencil="System.Storyboarding.Common" StencilVersion="0.1"/>
</Control>
</file>

<file path=customXml/item166.xml><?xml version="1.0" encoding="utf-8"?>
<Control xmlns="http://schemas.microsoft.com/VisualStudio/2011/storyboarding/control">
  <Id Name="b5742593-4330-4997-98c6-02e7437a7975" Revision="1" Stencil="System.MyShapes" StencilVersion="1.0"/>
</Control>
</file>

<file path=customXml/item167.xml><?xml version="1.0" encoding="utf-8"?>
<Control xmlns="http://schemas.microsoft.com/VisualStudio/2011/storyboarding/control">
  <Id Name="System.Storyboarding.Common.TextArea" Revision="1" Stencil="System.Storyboarding.Common" StencilVersion="0.1"/>
</Control>
</file>

<file path=customXml/item16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69.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17.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170.xml><?xml version="1.0" encoding="utf-8"?>
<Control xmlns="http://schemas.microsoft.com/VisualStudio/2011/storyboarding/control">
  <Id Name="System.Storyboarding.Common.TextArea" Revision="1" Stencil="System.Storyboarding.Common" StencilVersion="0.1"/>
</Control>
</file>

<file path=customXml/item171.xml><?xml version="1.0" encoding="utf-8"?>
<Control xmlns="http://schemas.microsoft.com/VisualStudio/2011/storyboarding/control">
  <Id Name="System.Storyboarding.Common.TextInput" Revision="1" Stencil="System.Storyboarding.Common" StencilVersion="0.1"/>
</Control>
</file>

<file path=customXml/item172.xml><?xml version="1.0" encoding="utf-8"?>
<Control xmlns="http://schemas.microsoft.com/VisualStudio/2011/storyboarding/control">
  <Id Name="System.Storyboarding.Common.Text" Revision="1" Stencil="System.Storyboarding.Common" StencilVersion="0.1"/>
</Control>
</file>

<file path=customXml/item173.xml><?xml version="1.0" encoding="utf-8"?>
<Control xmlns="http://schemas.microsoft.com/VisualStudio/2011/storyboarding/control">
  <Id Name="System.Storyboarding.Common.Button" Revision="1" Stencil="System.Storyboarding.Common" StencilVersion="0.1"/>
</Control>
</file>

<file path=customXml/item174.xml><?xml version="1.0" encoding="utf-8"?>
<Control xmlns="http://schemas.microsoft.com/VisualStudio/2011/storyboarding/control">
  <Id Name="System.Storyboarding.Common.SearchBox" Revision="1" Stencil="System.Storyboarding.Common" StencilVersion="0.1"/>
</Control>
</file>

<file path=customXml/item175.xml><?xml version="1.0" encoding="utf-8"?>
<Control xmlns="http://schemas.microsoft.com/VisualStudio/2011/storyboarding/control">
  <Id Name="System.Storyboarding.Common.DropdownBox" Revision="1" Stencil="System.Storyboarding.Common" StencilVersion="0.1"/>
</Control>
</file>

<file path=customXml/item176.xml><?xml version="1.0" encoding="utf-8"?>
<Control xmlns="http://schemas.microsoft.com/VisualStudio/2011/storyboarding/control">
  <Id Name="b5742593-4330-4997-98c6-02e7437a7975" Revision="1" Stencil="System.MyShapes" StencilVersion="1.0"/>
</Control>
</file>

<file path=customXml/item177.xml><?xml version="1.0" encoding="utf-8"?>
<Control xmlns="http://schemas.microsoft.com/VisualStudio/2011/storyboarding/control">
  <Id Name="System.Storyboarding.WindowsPhoneIcons.BaseCircle" Revision="1" Stencil="System.Storyboarding.WindowsPhoneIcons" StencilVersion="0.1"/>
</Control>
</file>

<file path=customXml/item178.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79.xml><?xml version="1.0" encoding="utf-8"?>
<Control xmlns="http://schemas.microsoft.com/VisualStudio/2011/storyboarding/control">
  <Id Name="System.Storyboarding.Backgrounds.WebBrowser" RevisionId="bdb52a43-f875-417f-a3f8-9b0259dd3051" Stencil="System.Storyboarding.Backgrounds" StencilRevisionId="bdb52a43-f875-417f-a3f8-9b0259dd3051" StencilVersion="0.1"/>
</Control>
</file>

<file path=customXml/item18.xml><?xml version="1.0" encoding="utf-8"?>
<Control xmlns="http://schemas.microsoft.com/VisualStudio/2011/storyboarding/control">
  <Id Name="b5742593-4330-4997-98c6-02e7437a7975" Revision="1" Stencil="System.MyShapes" StencilVersion="1.0"/>
</Control>
</file>

<file path=customXml/item18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81.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82.xml><?xml version="1.0" encoding="utf-8"?>
<Control xmlns="http://schemas.microsoft.com/VisualStudio/2011/storyboarding/control">
  <Id Name="System.Storyboarding.Common.MouseClick" Revision="1" Stencil="System.Storyboarding.Common" StencilVersion="0.1"/>
</Control>
</file>

<file path=customXml/item183.xml><?xml version="1.0" encoding="utf-8"?>
<Control xmlns="http://schemas.microsoft.com/VisualStudio/2011/storyboarding/control">
  <Id Name="System.Storyboarding.Common.DropdownBox" Revision="1" Stencil="System.Storyboarding.Common" StencilVersion="0.1"/>
</Control>
</file>

<file path=customXml/item184.xml><?xml version="1.0" encoding="utf-8"?>
<Control xmlns="http://schemas.microsoft.com/VisualStudio/2011/storyboarding/control">
  <Id Name="System.Storyboarding.WindowsPhoneIcons.BaseCircle" Revision="1" Stencil="System.Storyboarding.WindowsPhoneIcons" StencilVersion="0.1"/>
</Control>
</file>

<file path=customXml/item18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86.xml><?xml version="1.0" encoding="utf-8"?>
<Control xmlns="http://schemas.microsoft.com/VisualStudio/2011/storyboarding/control">
  <Id Name="System.Storyboarding.Common.DropdownBox" Revision="1" Stencil="System.Storyboarding.Common" StencilVersion="0.1"/>
</Control>
</file>

<file path=customXml/item187.xml><?xml version="1.0" encoding="utf-8"?>
<Control xmlns="http://schemas.microsoft.com/VisualStudio/2011/storyboarding/control">
  <Id Name="System.Storyboarding.WindowsPhoneIcons.Save" Revision="1" Stencil="System.Storyboarding.WindowsPhoneIcons" StencilVersion="0.1"/>
</Control>
</file>

<file path=customXml/item188.xml><?xml version="1.0" encoding="utf-8"?>
<Control xmlns="http://schemas.microsoft.com/VisualStudio/2011/storyboarding/control">
  <Id Name="b5742593-4330-4997-98c6-02e7437a7975" Revision="1" Stencil="System.MyShapes" StencilVersion="1.0"/>
</Control>
</file>

<file path=customXml/item18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90.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91.xml><?xml version="1.0" encoding="utf-8"?>
<Control xmlns="http://schemas.microsoft.com/VisualStudio/2011/storyboarding/control">
  <Id Name="System.Storyboarding.Common.TextInput" Revision="1" Stencil="System.Storyboarding.Common" StencilVersion="0.1"/>
</Control>
</file>

<file path=customXml/item192.xml><?xml version="1.0" encoding="utf-8"?>
<Control xmlns="http://schemas.microsoft.com/VisualStudio/2011/storyboarding/control">
  <Id Name="System.Storyboarding.Common.Text" Revision="1" Stencil="System.Storyboarding.Common" StencilVersion="0.1"/>
</Control>
</file>

<file path=customXml/item193.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194.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195.xml><?xml version="1.0" encoding="utf-8"?>
<Control xmlns="http://schemas.microsoft.com/VisualStudio/2011/storyboarding/control">
  <Id Name="System.Storyboarding.Common.TabGroupVertical" Revision="1" Stencil="System.Storyboarding.Common" StencilVersion="0.1"/>
</Control>
</file>

<file path=customXml/item196.xml><?xml version="1.0" encoding="utf-8"?>
<Control xmlns="http://schemas.microsoft.com/VisualStudio/2011/storyboarding/control">
  <Id Name="System.Storyboarding.WindowsPhoneIcons.BaseCircle" Revision="1" Stencil="System.Storyboarding.WindowsPhoneIcons" StencilVersion="0.1"/>
</Control>
</file>

<file path=customXml/item197.xml><?xml version="1.0" encoding="utf-8"?>
<Control xmlns="http://schemas.microsoft.com/VisualStudio/2011/storyboarding/control">
  <Id Name="System.Storyboarding.Common.MouseClick" Revision="1" Stencil="System.Storyboarding.Common" StencilVersion="0.1"/>
</Control>
</file>

<file path=customXml/item19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99.xml><?xml version="1.0" encoding="utf-8"?>
<Control xmlns="http://schemas.microsoft.com/VisualStudio/2011/storyboarding/control">
  <Id Name="System.Storyboarding.Common.DropdownBox" Revision="1" Stencil="System.Storyboarding.Common" StencilVersion="0.1"/>
</Control>
</file>

<file path=customXml/item2.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20.xml><?xml version="1.0" encoding="utf-8"?>
<Control xmlns="http://schemas.microsoft.com/VisualStudio/2011/storyboarding/control">
  <Id Name="System.Storyboarding.Common.TextInput" Revision="1" Stencil="System.Storyboarding.Common" StencilVersion="0.1"/>
</Control>
</file>

<file path=customXml/item200.xml><?xml version="1.0" encoding="utf-8"?>
<Control xmlns="http://schemas.microsoft.com/VisualStudio/2011/storyboarding/control">
  <Id Name="System.Storyboarding.Common.DropdownBox" Revision="1" Stencil="System.Storyboarding.Common" StencilVersion="0.1"/>
</Control>
</file>

<file path=customXml/item201.xml><?xml version="1.0" encoding="utf-8"?>
<Control xmlns="http://schemas.microsoft.com/VisualStudio/2011/storyboarding/control">
  <Id Name="System.Storyboarding.WindowsPhoneIcons.BaseCircle" Revision="1" Stencil="System.Storyboarding.WindowsPhoneIcons" StencilVersion="0.1"/>
</Control>
</file>

<file path=customXml/item202.xml><?xml version="1.0" encoding="utf-8"?>
<Control xmlns="http://schemas.microsoft.com/VisualStudio/2011/storyboarding/control">
  <Id Name="System.Storyboarding.Common.Button" Revision="1" Stencil="System.Storyboarding.Common" StencilVersion="0.1"/>
</Control>
</file>

<file path=customXml/item203.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204.xml><?xml version="1.0" encoding="utf-8"?>
<Control xmlns="http://schemas.microsoft.com/VisualStudio/2011/storyboarding/control">
  <Id Name="System.Storyboarding.WindowsPhoneIcons.Cancel" Revision="1" Stencil="System.Storyboarding.WindowsPhoneIcons" StencilVersion="0.1"/>
</Control>
</file>

<file path=customXml/item205.xml><?xml version="1.0" encoding="utf-8"?>
<?mso-contentType ?>
<FormTemplates xmlns="http://schemas.microsoft.com/sharepoint/v3/contenttype/forms">
  <Display>DocumentLibraryForm</Display>
  <Edit>DocumentLibraryForm</Edit>
  <New>DocumentLibraryForm</New>
</FormTemplates>
</file>

<file path=customXml/item206.xml><?xml version="1.0" encoding="utf-8"?>
<Control xmlns="http://schemas.microsoft.com/VisualStudio/2011/storyboarding/control">
  <Id Name="System.Storyboarding.WindowsPhoneIcons.Cancel" Revision="1" Stencil="System.Storyboarding.WindowsPhoneIcons" StencilVersion="0.1"/>
</Control>
</file>

<file path=customXml/item207.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08.xml><?xml version="1.0" encoding="utf-8"?>
<Control xmlns="http://schemas.microsoft.com/VisualStudio/2011/storyboarding/control">
  <Id Name="System.Storyboarding.WindowsPhoneIcons.BaseCircle" Revision="1" Stencil="System.Storyboarding.WindowsPhoneIcons" StencilVersion="0.1"/>
</Control>
</file>

<file path=customXml/item209.xml><?xml version="1.0" encoding="utf-8"?>
<Control xmlns="http://schemas.microsoft.com/VisualStudio/2011/storyboarding/control">
  <Id Name="System.Storyboarding.WindowsPhoneIcons.BaseCircle" Revision="1" Stencil="System.Storyboarding.WindowsPhoneIcons" StencilVersion="0.1"/>
</Control>
</file>

<file path=customXml/item21.xml><?xml version="1.0" encoding="utf-8"?>
<Control xmlns="http://schemas.microsoft.com/VisualStudio/2011/storyboarding/control">
  <Id Name="System.Storyboarding.Common.DropdownBox" Revision="1" Stencil="System.Storyboarding.Common" StencilVersion="0.1"/>
</Control>
</file>

<file path=customXml/item210.xml><?xml version="1.0" encoding="utf-8"?>
<Control xmlns="http://schemas.microsoft.com/VisualStudio/2011/storyboarding/control">
  <Id Name="System.Storyboarding.Common.Text" Revision="1" Stencil="System.Storyboarding.Common" StencilVersion="0.1"/>
</Control>
</file>

<file path=customXml/item211.xml><?xml version="1.0" encoding="utf-8"?>
<Control xmlns="http://schemas.microsoft.com/VisualStudio/2011/storyboarding/control">
  <Id Name="System.Storyboarding.WindowsPhoneIcons.Save" Revision="1" Stencil="System.Storyboarding.WindowsPhoneIcons" StencilVersion="0.1"/>
</Control>
</file>

<file path=customXml/item212.xml><?xml version="1.0" encoding="utf-8"?>
<Control xmlns="http://schemas.microsoft.com/VisualStudio/2011/storyboarding/control">
  <Id Name="System.Storyboarding.Common.Text" Revision="1" Stencil="System.Storyboarding.Common" StencilVersion="0.1"/>
</Control>
</file>

<file path=customXml/item213.xml><?xml version="1.0" encoding="utf-8"?>
<ct:contentTypeSchema xmlns:ct="http://schemas.microsoft.com/office/2006/metadata/contentType" xmlns:ma="http://schemas.microsoft.com/office/2006/metadata/properties/metaAttributes" ct:_="" ma:_="" ma:contentTypeName="Document" ma:contentTypeID="0x01010022C9F813607D1D469674AAA3D24DC85B" ma:contentTypeVersion="0" ma:contentTypeDescription="Create a new document." ma:contentTypeScope="" ma:versionID="2370c695874a1292907530ead749c2be">
  <xsd:schema xmlns:xsd="http://www.w3.org/2001/XMLSchema" xmlns:xs="http://www.w3.org/2001/XMLSchema" xmlns:p="http://schemas.microsoft.com/office/2006/metadata/properties" xmlns:ns2="b4ebf394-daf6-497a-96c5-a2f8c10b38cf" targetNamespace="http://schemas.microsoft.com/office/2006/metadata/properties" ma:root="true" ma:fieldsID="9b19f9f2e3a2b2958cd8578711e95110" ns2:_="">
    <xsd:import namespace="b4ebf394-daf6-497a-96c5-a2f8c10b38c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bf394-daf6-497a-96c5-a2f8c10b38c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14.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215.xml><?xml version="1.0" encoding="utf-8"?>
<Control xmlns="http://schemas.microsoft.com/VisualStudio/2011/storyboarding/control">
  <Id Name="System.Storyboarding.Common.Text" Revision="1" Stencil="System.Storyboarding.Common" StencilVersion="0.1"/>
</Control>
</file>

<file path=customXml/item216.xml><?xml version="1.0" encoding="utf-8"?>
<Control xmlns="http://schemas.microsoft.com/VisualStudio/2011/storyboarding/control/v1.0">
  <Id Name="System.Storyboard.Stencil.VerticalBarChart" RevisionId="00000000-0000-0000-0000-000000000000" Stencil="System.Media" StencilRevisionId="00000000-0000-0000-0000-000000000000" StencilVersion="1.0"/>
</Control>
</file>

<file path=customXml/item217.xml><?xml version="1.0" encoding="utf-8"?>
<Control xmlns="http://schemas.microsoft.com/VisualStudio/2011/storyboarding/control">
  <Id Name="System.Storyboarding.Common.DropdownBox" Revision="1" Stencil="System.Storyboarding.Common" StencilVersion="0.1"/>
</Control>
</file>

<file path=customXml/item21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19.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22.xml><?xml version="1.0" encoding="utf-8"?>
<Control xmlns="http://schemas.microsoft.com/VisualStudio/2011/storyboarding/control">
  <Id Name="System.Storyboarding.Common.TextArea" Revision="1" Stencil="System.Storyboarding.Common" StencilVersion="0.1"/>
</Control>
</file>

<file path=customXml/item22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21.xml><?xml version="1.0" encoding="utf-8"?>
<Control xmlns="http://schemas.microsoft.com/VisualStudio/2011/storyboarding/control">
  <Id Name="System.Storyboarding.Common.Text" Revision="1" Stencil="System.Storyboarding.Common" StencilVersion="0.1"/>
</Control>
</file>

<file path=customXml/item222.xml><?xml version="1.0" encoding="utf-8"?>
<Control xmlns="http://schemas.microsoft.com/VisualStudio/2011/storyboarding/control/v1.0">
  <Id Name="System.Storyboard.Stencil.PlayControls" RevisionId="00000000-0000-0000-0000-000000000000" Stencil="System.Media" StencilRevisionId="00000000-0000-0000-0000-000000000000" StencilVersion="1.0"/>
</Control>
</file>

<file path=customXml/item223.xml><?xml version="1.0" encoding="utf-8"?>
<Control xmlns="http://schemas.microsoft.com/VisualStudio/2011/storyboarding/control">
  <Id Name="System.Storyboarding.Common.Button" Revision="1" Stencil="System.Storyboarding.Common" StencilVersion="0.1"/>
</Control>
</file>

<file path=customXml/item224.xml><?xml version="1.0" encoding="utf-8"?>
<Control xmlns="http://schemas.microsoft.com/VisualStudio/2011/storyboarding/control">
  <Id Name="System.Storyboarding.Common.DataGrid" Revision="1" Stencil="System.Storyboarding.Common" StencilVersion="0.1"/>
</Control>
</file>

<file path=customXml/item225.xml><?xml version="1.0" encoding="utf-8"?>
<Control xmlns="http://schemas.microsoft.com/VisualStudio/2011/storyboarding/control">
  <Id Name="System.Storyboarding.Common.SearchBox" Revision="1" Stencil="System.Storyboarding.Common" StencilVersion="0.1"/>
</Control>
</file>

<file path=customXml/item226.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27.xml><?xml version="1.0" encoding="utf-8"?>
<Control xmlns="http://schemas.microsoft.com/VisualStudio/2011/storyboarding/control">
  <Id Name="System.Storyboarding.Common.DropdownBox" Revision="1" Stencil="System.Storyboarding.Common" StencilVersion="0.1"/>
</Control>
</file>

<file path=customXml/item228.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229.xml><?xml version="1.0" encoding="utf-8"?>
<Control xmlns="http://schemas.microsoft.com/VisualStudio/2011/storyboarding/control">
  <Id Name="System.Storyboarding.Common.SearchBox" Revision="1" Stencil="System.Storyboarding.Common" StencilVersion="0.1"/>
</Control>
</file>

<file path=customXml/item23.xml><?xml version="1.0" encoding="utf-8"?>
<Control xmlns="http://schemas.microsoft.com/VisualStudio/2011/storyboarding/control/v1.0">
  <Id Name="System.Storyboard.Stencil.Browser" RevisionId="bdb52a43-f875-417f-a3f8-9b0259dd3051" Stencil="System.Backgrounds" StencilRevisionId="bdb52a43-f875-417f-a3f8-9b0259dd3051" StencilVersion="1.0"/>
</Control>
</file>

<file path=customXml/item230.xml><?xml version="1.0" encoding="utf-8"?>
<Control xmlns="http://schemas.microsoft.com/VisualStudio/2011/storyboarding/control/v1.0">
  <Id Name="System.Storyboard.Stencil.TabGroup" RevisionId="00000000-0000-0000-0000-000000000000" Stencil="System.Common" StencilRevisionId="00000000-0000-0000-0000-000000000000" StencilVersion="1.0"/>
</Control>
</file>

<file path=customXml/item231.xml><?xml version="1.0" encoding="utf-8"?>
<Control xmlns="http://schemas.microsoft.com/VisualStudio/2011/storyboarding/control">
  <Id Name="System.Storyboarding.Common.Button" Revision="1" Stencil="System.Storyboarding.Common" StencilVersion="0.1"/>
</Control>
</file>

<file path=customXml/item232.xml><?xml version="1.0" encoding="utf-8"?>
<Control xmlns="http://schemas.microsoft.com/VisualStudio/2011/storyboarding/control">
  <Id Name="System.Storyboarding.WindowsPhoneIcons.BaseCircle" Revision="1" Stencil="System.Storyboarding.WindowsPhoneIcons" StencilVersion="0.1"/>
</Control>
</file>

<file path=customXml/item233.xml><?xml version="1.0" encoding="utf-8"?>
<Control xmlns="http://schemas.microsoft.com/VisualStudio/2011/storyboarding/control">
  <Id Name="System.Storyboarding.Common.SearchBox" Revision="1" Stencil="System.Storyboarding.Common" StencilVersion="0.1"/>
</Control>
</file>

<file path=customXml/item234.xml><?xml version="1.0" encoding="utf-8"?>
<Control xmlns="http://schemas.microsoft.com/VisualStudio/2011/storyboarding/control">
  <Id Name="System.Storyboarding.Common.DropdownBox" Revision="1" Stencil="System.Storyboarding.Common" StencilVersion="0.1"/>
</Control>
</file>

<file path=customXml/item23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36.xml><?xml version="1.0" encoding="utf-8"?>
<Control xmlns="http://schemas.microsoft.com/VisualStudio/2011/storyboarding/control">
  <Id Name="System.Storyboarding.Common.SearchBox" Revision="1" Stencil="System.Storyboarding.Common" StencilVersion="0.1"/>
</Control>
</file>

<file path=customXml/item237.xml><?xml version="1.0" encoding="utf-8"?>
<Control xmlns="http://schemas.microsoft.com/VisualStudio/2011/storyboarding/control/v1.0">
  <Id Name="System.Storyboard.Stencil.TextArea" RevisionId="00000000-0000-0000-0000-000000000000" Stencil="System.Common" StencilRevisionId="00000000-0000-0000-0000-000000000000" StencilVersion="1.0"/>
</Control>
</file>

<file path=customXml/item238.xml><?xml version="1.0" encoding="utf-8"?>
<Control xmlns="http://schemas.microsoft.com/VisualStudio/2011/storyboarding/control">
  <Id Name="System.Storyboarding.Common.Text" Revision="1" Stencil="System.Storyboarding.Common" StencilVersion="0.1"/>
</Control>
</file>

<file path=customXml/item239.xml><?xml version="1.0" encoding="utf-8"?>
<Control xmlns="http://schemas.microsoft.com/VisualStudio/2011/storyboarding/control">
  <Id Name="System.Storyboarding.WindowsPhoneIcons.BaseCircle" Revision="1" Stencil="System.Storyboarding.WindowsPhoneIcons" StencilVersion="0.1"/>
</Control>
</file>

<file path=customXml/item2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40.xml><?xml version="1.0" encoding="utf-8"?>
<Control xmlns="http://schemas.microsoft.com/VisualStudio/2011/storyboarding/control/v1.0">
  <Id Name="System.Storyboard.Stencil.HorizontalScrollbar" RevisionId="00000000-0000-0000-0000-000000000000" Stencil="System.Common" StencilRevisionId="00000000-0000-0000-0000-000000000000" StencilVersion="1.0"/>
</Control>
</file>

<file path=customXml/item241.xml><?xml version="1.0" encoding="utf-8"?>
<Control xmlns="http://schemas.microsoft.com/VisualStudio/2011/storyboarding/control">
  <Id Name="System.Storyboarding.Common.Text" Revision="1" Stencil="System.Storyboarding.Common" StencilVersion="0.1"/>
</Control>
</file>

<file path=customXml/item242.xml><?xml version="1.0" encoding="utf-8"?>
<Control xmlns="http://schemas.microsoft.com/VisualStudio/2011/storyboarding/control">
  <Id Name="System.Storyboarding.WindowsPhoneIcons.BaseCircle" Revision="1" Stencil="System.Storyboarding.WindowsPhoneIcons" StencilVersion="0.1"/>
</Control>
</file>

<file path=customXml/item24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44.xml><?xml version="1.0" encoding="utf-8"?>
<Control xmlns="http://schemas.microsoft.com/VisualStudio/2011/storyboarding/control/v1.0">
  <Id Name="System.Storyboard.Stencil.FourItemList" RevisionId="00000000-0000-0000-0000-000000000000" Stencil="System.Common" StencilRevisionId="00000000-0000-0000-0000-000000000000" StencilVersion="1.0"/>
</Control>
</file>

<file path=customXml/item245.xml><?xml version="1.0" encoding="utf-8"?>
<Control xmlns="http://schemas.microsoft.com/VisualStudio/2011/storyboarding/control">
  <Id Name="System.Storyboarding.Common.SearchBox" Revision="1" Stencil="System.Storyboarding.Common" StencilVersion="0.1"/>
</Control>
</file>

<file path=customXml/item246.xml><?xml version="1.0" encoding="utf-8"?>
<Control xmlns="http://schemas.microsoft.com/VisualStudio/2011/storyboarding/control">
  <Id Name="System.Storyboarding.WindowsPhoneIcons.Save" Revision="1" Stencil="System.Storyboarding.WindowsPhoneIcons" StencilVersion="0.1"/>
</Control>
</file>

<file path=customXml/item247.xml><?xml version="1.0" encoding="utf-8"?>
<Control xmlns="http://schemas.microsoft.com/VisualStudio/2011/storyboarding/control">
  <Id Name="System.Storyboarding.Common.Text" Revision="1" Stencil="System.Storyboarding.Common" StencilVersion="0.1"/>
</Control>
</file>

<file path=customXml/item248.xml><?xml version="1.0" encoding="utf-8"?>
<Control xmlns="http://schemas.microsoft.com/VisualStudio/2011/storyboarding/control">
  <Id Name="System.Storyboarding.Common.DropdownBox" Revision="1" Stencil="System.Storyboarding.Common" StencilVersion="0.1"/>
</Control>
</file>

<file path=customXml/item249.xml><?xml version="1.0" encoding="utf-8"?>
<Control xmlns="http://schemas.microsoft.com/VisualStudio/2011/storyboarding/control/v1.0">
  <Id Name="System.Storyboard.Stencil.Breadcrumb" RevisionId="00000000-0000-0000-0000-000000000000" Stencil="System.Common" StencilRevisionId="00000000-0000-0000-0000-000000000000" StencilVersion="1.0"/>
</Control>
</file>

<file path=customXml/item25.xml><?xml version="1.0" encoding="utf-8"?>
<Control xmlns="http://schemas.microsoft.com/VisualStudio/2011/storyboarding/control">
  <Id Name="System.Storyboarding.Common.Button" Revision="1" Stencil="System.Storyboarding.Common" StencilVersion="0.1"/>
</Control>
</file>

<file path=customXml/item250.xml><?xml version="1.0" encoding="utf-8"?>
<Control xmlns="http://schemas.microsoft.com/VisualStudio/2011/storyboarding/control">
  <Id Name="System.Storyboarding.Common.TextInput" Revision="1" Stencil="System.Storyboarding.Common" StencilVersion="0.1"/>
</Control>
</file>

<file path=customXml/item251.xml><?xml version="1.0" encoding="utf-8"?>
<Control xmlns="http://schemas.microsoft.com/VisualStudio/2011/storyboarding/control">
  <Id Name="System.Storyboarding.Common.TextArea" Revision="1" Stencil="System.Storyboarding.Common" StencilVersion="0.1"/>
</Control>
</file>

<file path=customXml/item252.xml><?xml version="1.0" encoding="utf-8"?>
<Control xmlns="http://schemas.microsoft.com/VisualStudio/2011/storyboarding/control">
  <Id Name="System.Storyboarding.Common.SearchBox" Revision="1" Stencil="System.Storyboarding.Common" StencilVersion="0.1"/>
</Control>
</file>

<file path=customXml/item253.xml><?xml version="1.0" encoding="utf-8"?>
<Control xmlns="http://schemas.microsoft.com/VisualStudio/2011/storyboarding/control">
  <Id Name="System.Storyboarding.Common.SearchBox" Revision="1" Stencil="System.Storyboarding.Common" StencilVersion="0.1"/>
</Control>
</file>

<file path=customXml/item254.xml><?xml version="1.0" encoding="utf-8"?>
<Control xmlns="http://schemas.microsoft.com/VisualStudio/2011/storyboarding/control">
  <Id Name="System.Storyboarding.Common.Text" Revision="1" Stencil="System.Storyboarding.Common" StencilVersion="0.1"/>
</Control>
</file>

<file path=customXml/item255.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56.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257.xml><?xml version="1.0" encoding="utf-8"?>
<Control xmlns="http://schemas.microsoft.com/VisualStudio/2011/storyboarding/control">
  <Id Name="System.Storyboarding.Common.DropdownBox" Revision="1" Stencil="System.Storyboarding.Common" StencilVersion="0.1"/>
</Control>
</file>

<file path=customXml/item258.xml><?xml version="1.0" encoding="utf-8"?>
<Control xmlns="http://schemas.microsoft.com/VisualStudio/2011/storyboarding/control">
  <Id Name="System.Storyboarding.Common.SearchBox" Revision="1" Stencil="System.Storyboarding.Common" StencilVersion="0.1"/>
</Control>
</file>

<file path=customXml/item259.xml><?xml version="1.0" encoding="utf-8"?>
<Control xmlns="http://schemas.microsoft.com/VisualStudio/2011/storyboarding/control">
  <Id Name="System.Storyboarding.Common.DropdownBox" Revision="1" Stencil="System.Storyboarding.Common" StencilVersion="0.1"/>
</Control>
</file>

<file path=customXml/item2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60.xml><?xml version="1.0" encoding="utf-8"?>
<Control xmlns="http://schemas.microsoft.com/VisualStudio/2011/storyboarding/control">
  <Id Name="System.Storyboarding.Common.DropdownBox" Revision="1" Stencil="System.Storyboarding.Common" StencilVersion="0.1"/>
</Control>
</file>

<file path=customXml/item261.xml><?xml version="1.0" encoding="utf-8"?>
<Control xmlns="http://schemas.microsoft.com/VisualStudio/2011/storyboarding/control">
  <Id Name="System.Storyboarding.Common.DropdownBox" Revision="1" Stencil="System.Storyboarding.Common" StencilVersion="0.1"/>
</Control>
</file>

<file path=customXml/item262.xml><?xml version="1.0" encoding="utf-8"?>
<Control xmlns="http://schemas.microsoft.com/VisualStudio/2011/storyboarding/control">
  <Id Name="System.Storyboarding.Common.CheckBoxUnchecked" Revision="1" Stencil="System.Storyboarding.Common" StencilVersion="0.1"/>
</Control>
</file>

<file path=customXml/item26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64.xml><?xml version="1.0" encoding="utf-8"?>
<Control xmlns="http://schemas.microsoft.com/VisualStudio/2011/storyboarding/control">
  <Id Name="System.Storyboarding.Common.Text" Revision="1" Stencil="System.Storyboarding.Common" StencilVersion="0.1"/>
</Control>
</file>

<file path=customXml/item265.xml><?xml version="1.0" encoding="utf-8"?>
<Control xmlns="http://schemas.microsoft.com/VisualStudio/2011/storyboarding/control">
  <Id Name="System.Storyboarding.Common.SearchBox" Revision="1" Stencil="System.Storyboarding.Common" StencilVersion="0.1"/>
</Control>
</file>

<file path=customXml/item266.xml><?xml version="1.0" encoding="utf-8"?>
<Control xmlns="http://schemas.microsoft.com/VisualStudio/2011/storyboarding/control">
  <Id Name="System.Storyboarding.WindowsPhoneIcons.BaseCircle" Revision="1" Stencil="System.Storyboarding.WindowsPhoneIcons" StencilVersion="0.1"/>
</Control>
</file>

<file path=customXml/item267.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268.xml><?xml version="1.0" encoding="utf-8"?>
<Control xmlns="http://schemas.microsoft.com/VisualStudio/2011/storyboarding/control">
  <Id Name="System.Storyboarding.Common.DropdownBox" Revision="1" Stencil="System.Storyboarding.Common" StencilVersion="0.1"/>
</Control>
</file>

<file path=customXml/item269.xml><?xml version="1.0" encoding="utf-8"?>
<Control xmlns="http://schemas.microsoft.com/VisualStudio/2011/storyboarding/control/v1.0">
  <Id Name="System.Storyboard.Stencil.Calendar" RevisionId="00000000-0000-0000-0000-000000000000" Stencil="System.Common" StencilRevisionId="00000000-0000-0000-0000-000000000000" StencilVersion="1.0"/>
</Control>
</file>

<file path=customXml/item27.xml><?xml version="1.0" encoding="utf-8"?>
<Control xmlns="http://schemas.microsoft.com/VisualStudio/2011/storyboarding/control">
  <Id Name="System.Storyboarding.Common.DropdownBox" Revision="1" Stencil="System.Storyboarding.Common" StencilVersion="0.1"/>
</Control>
</file>

<file path=customXml/item270.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27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7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73.xml><?xml version="1.0" encoding="utf-8"?>
<Control xmlns="http://schemas.microsoft.com/VisualStudio/2011/storyboarding/control">
  <Id Name="System.Storyboarding.WindowsPhoneIcons.Video" RevisionId="5814b1e0-0169-11e0-a976-0800200c9a66" Stencil="System.Storyboarding.WindowsPhoneIcons" StencilRevisionId="5814b1e0-0169-11e0-a976-0800200c9a66" StencilVersion="0.1"/>
</Control>
</file>

<file path=customXml/item274.xml><?xml version="1.0" encoding="utf-8"?>
<Control xmlns="http://schemas.microsoft.com/VisualStudio/2011/storyboarding/control">
  <Id Name="System.Storyboarding.Common.DropdownBox" Revision="1" Stencil="System.Storyboarding.Common" StencilVersion="0.1"/>
</Control>
</file>

<file path=customXml/item275.xml><?xml version="1.0" encoding="utf-8"?>
<Control xmlns="http://schemas.microsoft.com/VisualStudio/2011/storyboarding/control">
  <Id Name="System.Storyboarding.Common.MouseClick" Revision="1" Stencil="System.Storyboarding.Common" StencilVersion="0.1"/>
</Control>
</file>

<file path=customXml/item276.xml><?xml version="1.0" encoding="utf-8"?>
<Control xmlns="http://schemas.microsoft.com/VisualStudio/2011/storyboarding/control/v1.0">
  <Id Name="System.Storyboard.Stencil.VideoPlayer" RevisionId="00000000-0000-0000-0000-000000000000" Stencil="System.Media" StencilRevisionId="00000000-0000-0000-0000-000000000000" StencilVersion="1.0"/>
</Control>
</file>

<file path=customXml/item277.xml><?xml version="1.0" encoding="utf-8"?>
<Control xmlns="http://schemas.microsoft.com/VisualStudio/2011/storyboarding/control">
  <Id Name="System.Storyboarding.Common.DropdownBox" Revision="1" Stencil="System.Storyboarding.Common" StencilVersion="0.1"/>
</Control>
</file>

<file path=customXml/item278.xml><?xml version="1.0" encoding="utf-8"?>
<Control xmlns="http://schemas.microsoft.com/VisualStudio/2011/storyboarding/control">
  <Id Name="System.Storyboarding.Common.SearchBox" Revision="1" Stencil="System.Storyboarding.Common" StencilVersion="0.1"/>
</Control>
</file>

<file path=customXml/item27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80.xml><?xml version="1.0" encoding="utf-8"?>
<Control xmlns="http://schemas.microsoft.com/VisualStudio/2011/storyboarding/control/v1.0">
  <Id Name="System.Storyboard.Stencil.Button" RevisionId="00000000-0000-0000-0000-000000000000" Stencil="System.Common" StencilRevisionId="00000000-0000-0000-0000-000000000000" StencilVersion="1.0"/>
</Control>
</file>

<file path=customXml/item281.xml><?xml version="1.0" encoding="utf-8"?>
<Control xmlns="http://schemas.microsoft.com/VisualStudio/2011/storyboarding/control">
  <Id Name="System.Storyboarding.Common.SearchBox" Revision="1" Stencil="System.Storyboarding.Common" StencilVersion="0.1"/>
</Control>
</file>

<file path=customXml/item282.xml><?xml version="1.0" encoding="utf-8"?>
<Control xmlns="http://schemas.microsoft.com/VisualStudio/2011/storyboarding/control">
  <Id Name="b5742593-4330-4997-98c6-02e7437a7975" Revision="1" Stencil="System.MyShapes" StencilVersion="1.0"/>
</Control>
</file>

<file path=customXml/item28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8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285.xml><?xml version="1.0" encoding="utf-8"?>
<Control xmlns="http://schemas.microsoft.com/VisualStudio/2011/storyboarding/control">
  <Id Name="System.Storyboarding.Common.TextInput" Revision="1" Stencil="System.Storyboarding.Common" StencilVersion="0.1"/>
</Control>
</file>

<file path=customXml/item286.xml><?xml version="1.0" encoding="utf-8"?>
<Control xmlns="http://schemas.microsoft.com/VisualStudio/2011/storyboarding/control/v1.0">
  <Id Name="System.Storyboard.Stencil.PhoneApplicationBar" RevisionId="00000000-0000-0000-0000-000000000000" Stencil="System.Windows_Phone_7" StencilRevisionId="00000000-0000-0000-0000-000000000000" StencilVersion="1.0"/>
</Control>
</file>

<file path=customXml/item287.xml><?xml version="1.0" encoding="utf-8"?>
<Control xmlns="http://schemas.microsoft.com/VisualStudio/2011/storyboarding/control">
  <Id Name="System.Storyboarding.Common.DropdownBox" Revision="1" Stencil="System.Storyboarding.Common" StencilVersion="0.1"/>
</Control>
</file>

<file path=customXml/item288.xml><?xml version="1.0" encoding="utf-8"?>
<Control xmlns="http://schemas.microsoft.com/VisualStudio/2011/storyboarding/control/v1.0">
  <Id Name="System.Storyboard.Stencil.VerticalSplitter" RevisionId="00000000-0000-0000-0000-000000000000" Stencil="System.Windows" StencilRevisionId="00000000-0000-0000-0000-000000000000" StencilVersion="1.0"/>
</Control>
</file>

<file path=customXml/item289.xml><?xml version="1.0" encoding="utf-8"?>
<Control xmlns="http://schemas.microsoft.com/VisualStudio/2011/storyboarding/control">
  <Id Name="System.Storyboarding.Backgrounds.SharePoint" RevisionId="bdb52a43-f875-417f-a3f8-9b0259dd3051" Stencil="System.Storyboarding.Backgrounds" StencilRevisionId="bdb52a43-f875-417f-a3f8-9b0259dd3051" StencilVersion="0.1"/>
</Control>
</file>

<file path=customXml/item29.xml><?xml version="1.0" encoding="utf-8"?>
<Control xmlns="http://schemas.microsoft.com/VisualStudio/2011/storyboarding/control">
  <Id Name="System.Storyboarding.Common.Text" Revision="1" Stencil="System.Storyboarding.Common" StencilVersion="0.1"/>
</Control>
</file>

<file path=customXml/item290.xml><?xml version="1.0" encoding="utf-8"?>
<Control xmlns="http://schemas.microsoft.com/VisualStudio/2011/storyboarding/control">
  <Id Name="System.Storyboarding.Common.TextArea" Revision="1" Stencil="System.Storyboarding.Common" StencilVersion="0.1"/>
</Control>
</file>

<file path=customXml/item291.xml><?xml version="1.0" encoding="utf-8"?>
<Control xmlns="http://schemas.microsoft.com/VisualStudio/2011/storyboarding/control">
  <Id Name="System.Storyboarding.Common.SearchBox" Revision="1" Stencil="System.Storyboarding.Common" StencilVersion="0.1"/>
</Control>
</file>

<file path=customXml/item292.xml><?xml version="1.0" encoding="utf-8"?>
<Control xmlns="http://schemas.microsoft.com/VisualStudio/2011/storyboarding/control">
  <Id Name="System.Storyboarding.Common.TextInput" Revision="1" Stencil="System.Storyboarding.Common" StencilVersion="0.1"/>
</Control>
</file>

<file path=customXml/item29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94.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295.xml><?xml version="1.0" encoding="utf-8"?>
<Control xmlns="http://schemas.microsoft.com/VisualStudio/2011/storyboarding/control">
  <Id Name="System.Storyboarding.WindowsPhoneIcons.Cancel" Revision="1" Stencil="System.Storyboarding.WindowsPhoneIcons" StencilVersion="0.1"/>
</Control>
</file>

<file path=customXml/item296.xml><?xml version="1.0" encoding="utf-8"?>
<Control xmlns="http://schemas.microsoft.com/VisualStudio/2011/storyboarding/control">
  <Id Name="System.Storyboarding.Common.CheckBoxUnchecked" Revision="1" Stencil="System.Storyboarding.Common" StencilVersion="0.1"/>
</Control>
</file>

<file path=customXml/item297.xml><?xml version="1.0" encoding="utf-8"?>
<Control xmlns="http://schemas.microsoft.com/VisualStudio/2011/storyboarding/control">
  <Id Name="System.Storyboarding.Common.TextInput" Revision="1" Stencil="System.Storyboarding.Common" StencilVersion="0.1"/>
</Control>
</file>

<file path=customXml/item298.xml><?xml version="1.0" encoding="utf-8"?>
<Control xmlns="http://schemas.microsoft.com/VisualStudio/2011/storyboarding/control">
  <Id Name="System.Storyboarding.Common.Text" Revision="1" Stencil="System.Storyboarding.Common" StencilVersion="0.1"/>
</Control>
</file>

<file path=customXml/item299.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3.xml><?xml version="1.0" encoding="utf-8"?>
<Control xmlns="http://schemas.microsoft.com/VisualStudio/2011/storyboarding/control">
  <Id Name="System.Storyboarding.Common.Text" Revision="1" Stencil="System.Storyboarding.Common" StencilVersion="0.1"/>
</Control>
</file>

<file path=customXml/item30.xml><?xml version="1.0" encoding="utf-8"?>
<Control xmlns="http://schemas.microsoft.com/VisualStudio/2011/storyboarding/control">
  <Id Name="System.Storyboarding.Common.Text" Revision="1" Stencil="System.Storyboarding.Common" StencilVersion="0.1"/>
</Control>
</file>

<file path=customXml/item300.xml><?xml version="1.0" encoding="utf-8"?>
<Control xmlns="http://schemas.microsoft.com/VisualStudio/2011/storyboarding/control">
  <Id Name="System.Storyboarding.Common.DropdownBox" Revision="1" Stencil="System.Storyboarding.Common" StencilVersion="0.1"/>
</Control>
</file>

<file path=customXml/item301.xml><?xml version="1.0" encoding="utf-8"?>
<Control xmlns="http://schemas.microsoft.com/VisualStudio/2011/storyboarding/control">
  <Id Name="System.Storyboarding.WindowsPhoneIcons.Save" Revision="1" Stencil="System.Storyboarding.WindowsPhoneIcons" StencilVersion="0.1"/>
</Control>
</file>

<file path=customXml/item302.xml><?xml version="1.0" encoding="utf-8"?>
<Control xmlns="http://schemas.microsoft.com/VisualStudio/2011/storyboarding/control">
  <Id Name="System.Storyboarding.Common.SearchBox" Revision="1" Stencil="System.Storyboarding.Common" StencilVersion="0.1"/>
</Control>
</file>

<file path=customXml/item303.xml><?xml version="1.0" encoding="utf-8"?>
<Control xmlns="http://schemas.microsoft.com/VisualStudio/2011/storyboarding/control">
  <Id Name="System.Storyboarding.Common.Text" Revision="1" Stencil="System.Storyboarding.Common" StencilVersion="0.1"/>
</Control>
</file>

<file path=customXml/item304.xml><?xml version="1.0" encoding="utf-8"?>
<Control xmlns="http://schemas.microsoft.com/VisualStudio/2011/storyboarding/control">
  <Id Name="System.Storyboarding.Backgrounds.Window" RevisionId="bdb52a43-f875-417f-a3f8-9b0259dd3051" Stencil="System.Storyboarding.Backgrounds" StencilRevisionId="bdb52a43-f875-417f-a3f8-9b0259dd3051" StencilVersion="0.1"/>
</Control>
</file>

<file path=customXml/item305.xml><?xml version="1.0" encoding="utf-8"?>
<Control xmlns="http://schemas.microsoft.com/VisualStudio/2011/storyboarding/control/v1.0">
  <Id Name="System.Storyboard.Stencil.PhoneKeyboard" RevisionId="00000000-0000-0000-0000-000000000000" Stencil="System.Windows_Phone_7" StencilRevisionId="00000000-0000-0000-0000-000000000000" StencilVersion="1.0"/>
</Control>
</file>

<file path=customXml/item306.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30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08.xml><?xml version="1.0" encoding="utf-8"?>
<Control xmlns="http://schemas.microsoft.com/VisualStudio/2011/storyboarding/control">
  <Id Name="System.Storyboarding.Common.TextInput" Revision="1" Stencil="System.Storyboarding.Common" StencilVersion="0.1"/>
</Control>
</file>

<file path=customXml/item309.xml><?xml version="1.0" encoding="utf-8"?>
<Control xmlns="http://schemas.microsoft.com/VisualStudio/2011/storyboarding/control">
  <Id Name="System.Storyboarding.Common.MouseClick" Revision="1" Stencil="System.Storyboarding.Common" StencilVersion="0.1"/>
</Control>
</file>

<file path=customXml/item31.xml><?xml version="1.0" encoding="utf-8"?>
<Control xmlns="http://schemas.microsoft.com/VisualStudio/2011/storyboarding/control/v1.0">
  <Id Name="System.Storyboard.Stencil.PhoneNotification" RevisionId="00000000-0000-0000-0000-000000000000" Stencil="System.Windows_Phone_7" StencilRevisionId="00000000-0000-0000-0000-000000000000" StencilVersion="1.0"/>
</Control>
</file>

<file path=customXml/item310.xml><?xml version="1.0" encoding="utf-8"?>
<Control xmlns="http://schemas.microsoft.com/VisualStudio/2011/storyboarding/control">
  <Id Name="System.Storyboarding.Common.DropdownBox" Revision="1" Stencil="System.Storyboarding.Common" StencilVersion="0.1"/>
</Control>
</file>

<file path=customXml/item311.xml><?xml version="1.0" encoding="utf-8"?>
<Control xmlns="http://schemas.microsoft.com/VisualStudio/2011/storyboarding/control">
  <Id Name="System.Storyboarding.Common.TextInput" Revision="1" Stencil="System.Storyboarding.Common" StencilVersion="0.1"/>
</Control>
</file>

<file path=customXml/item312.xml><?xml version="1.0" encoding="utf-8"?>
<Control xmlns="http://schemas.microsoft.com/VisualStudio/2011/storyboarding/control">
  <Id Name="System.Storyboarding.Common.Button" Revision="1" Stencil="System.Storyboarding.Common" StencilVersion="0.1"/>
</Control>
</file>

<file path=customXml/item313.xml><?xml version="1.0" encoding="utf-8"?>
<Control xmlns="http://schemas.microsoft.com/VisualStudio/2011/storyboarding/control">
  <Id Name="System.Storyboarding.Common.TextInput" Revision="1" Stencil="System.Storyboarding.Common" StencilVersion="0.1"/>
</Control>
</file>

<file path=customXml/item314.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32.xml><?xml version="1.0" encoding="utf-8"?>
<Control xmlns="http://schemas.microsoft.com/VisualStudio/2011/storyboarding/control">
  <Id Name="System.Storyboarding.Common.TabGroupVertical" Revision="1" Stencil="System.Storyboarding.Common" StencilVersion="0.1"/>
</Control>
</file>

<file path=customXml/item33.xml><?xml version="1.0" encoding="utf-8"?>
<Control xmlns="http://schemas.microsoft.com/VisualStudio/2011/storyboarding/control">
  <Id Name="System.Storyboarding.Common.TextInput" Revision="1" Stencil="System.Storyboarding.Common" StencilVersion="0.1"/>
</Control>
</file>

<file path=customXml/item34.xml><?xml version="1.0" encoding="utf-8"?>
<Control xmlns="http://schemas.microsoft.com/VisualStudio/2011/storyboarding/control">
  <Id Name="System.Storyboarding.Common.DropdownBox" Revision="1" Stencil="System.Storyboarding.Common" StencilVersion="0.1"/>
</Control>
</file>

<file path=customXml/item35.xml><?xml version="1.0" encoding="utf-8"?>
<Control xmlns="http://schemas.microsoft.com/VisualStudio/2011/storyboarding/control">
  <Id Name="System.Storyboarding.Common.TextInput" Revision="1" Stencil="System.Storyboarding.Common" StencilVersion="0.1"/>
</Control>
</file>

<file path=customXml/item36.xml><?xml version="1.0" encoding="utf-8"?>
<Control xmlns="http://schemas.microsoft.com/VisualStudio/2011/storyboarding/control">
  <Id Name="System.Storyboarding.Common.Text" Revision="1" Stencil="System.Storyboarding.Common" StencilVersion="0.1"/>
</Control>
</file>

<file path=customXml/item37.xml><?xml version="1.0" encoding="utf-8"?>
<Control xmlns="http://schemas.microsoft.com/VisualStudio/2011/storyboarding/control">
  <Id Name="System.Storyboarding.Common.Text" Revision="1" Stencil="System.Storyboarding.Common" StencilVersion="0.1"/>
</Control>
</file>

<file path=customXml/item38.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39.xml><?xml version="1.0" encoding="utf-8"?>
<Control xmlns="http://schemas.microsoft.com/VisualStudio/2011/storyboarding/control">
  <Id Name="System.Storyboarding.Common.DropdownBox" Revision="1" Stencil="System.Storyboarding.Common" StencilVersion="0.1"/>
</Control>
</file>

<file path=customXml/item4.xml><?xml version="1.0" encoding="utf-8"?>
<Control xmlns="http://schemas.microsoft.com/VisualStudio/2011/storyboarding/control">
  <Id Name="System.Storyboarding.Common.Text" Revision="1" Stencil="System.Storyboarding.Common" StencilVersion="0.1"/>
</Control>
</file>

<file path=customXml/item40.xml><?xml version="1.0" encoding="utf-8"?>
<Control xmlns="http://schemas.microsoft.com/VisualStudio/2011/storyboarding/control">
  <Id Name="System.Storyboarding.Common.TextInput" Revision="1" Stencil="System.Storyboarding.Common" StencilVersion="0.1"/>
</Control>
</file>

<file path=customXml/item41.xml><?xml version="1.0" encoding="utf-8"?>
<Control xmlns="http://schemas.microsoft.com/VisualStudio/2011/storyboarding/control">
  <Id Name="System.Storyboarding.Common.TabGroupVertical" Revision="1" Stencil="System.Storyboarding.Common" StencilVersion="0.1"/>
</Control>
</file>

<file path=customXml/item42.xml><?xml version="1.0" encoding="utf-8"?>
<Control xmlns="http://schemas.microsoft.com/VisualStudio/2011/storyboarding/control">
  <Id Name="System.Storyboarding.Common.SearchBox" Revision="1" Stencil="System.Storyboarding.Common" StencilVersion="0.1"/>
</Control>
</file>

<file path=customXml/item43.xml><?xml version="1.0" encoding="utf-8"?>
<Control xmlns="http://schemas.microsoft.com/VisualStudio/2011/storyboarding/control">
  <Id Name="System.Storyboarding.Common.DropdownBox" Revision="1" Stencil="System.Storyboarding.Common" StencilVersion="0.1"/>
</Control>
</file>

<file path=customXml/item4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5.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46.xml><?xml version="1.0" encoding="utf-8"?>
<Control xmlns="http://schemas.microsoft.com/VisualStudio/2011/storyboarding/control">
  <Id Name="System.Storyboarding.Common.Text" Revision="1" Stencil="System.Storyboarding.Common" StencilVersion="0.1"/>
</Control>
</file>

<file path=customXml/item47.xml><?xml version="1.0" encoding="utf-8"?>
<Control xmlns="http://schemas.microsoft.com/VisualStudio/2011/storyboarding/control">
  <Id Name="System.Storyboarding.Common.TabGroup" Revision="1" Stencil="System.Storyboarding.Common" StencilVersion="0.1"/>
</Control>
</file>

<file path=customXml/item4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49.xml><?xml version="1.0" encoding="utf-8"?>
<Control xmlns="http://schemas.microsoft.com/VisualStudio/2011/storyboarding/control">
  <Id Name="System.Storyboarding.Common.Button" Revision="1" Stencil="System.Storyboarding.Common" StencilVersion="0.1"/>
</Control>
</file>

<file path=customXml/item5.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50.xml><?xml version="1.0" encoding="utf-8"?>
<Control xmlns="http://schemas.microsoft.com/VisualStudio/2011/storyboarding/control">
  <Id Name="System.Storyboarding.WindowsPhoneIcons.BaseCircle" Revision="1" Stencil="System.Storyboarding.WindowsPhoneIcons" StencilVersion="0.1"/>
</Control>
</file>

<file path=customXml/item51.xml><?xml version="1.0" encoding="utf-8"?>
<Control xmlns="http://schemas.microsoft.com/VisualStudio/2011/storyboarding/control">
  <Id Name="System.Storyboarding.Common.Text" Revision="1" Stencil="System.Storyboarding.Common" StencilVersion="0.1"/>
</Control>
</file>

<file path=customXml/item52.xml><?xml version="1.0" encoding="utf-8"?>
<Control xmlns="http://schemas.microsoft.com/VisualStudio/2011/storyboarding/control">
  <Id Name="System.Storyboarding.Annotation.AnimatedRectangleCallout" Revision="1" Stencil="System.Storyboarding.Annotation" StencilVersion="0.1"/>
</Control>
</file>

<file path=customXml/item5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4.xml><?xml version="1.0" encoding="utf-8"?>
<Control xmlns="http://schemas.microsoft.com/VisualStudio/2011/storyboarding/control">
  <Id Name="System.Storyboarding.WindowsPhoneIcons.Cancel" Revision="1" Stencil="System.Storyboarding.WindowsPhoneIcons" StencilVersion="0.1"/>
</Control>
</file>

<file path=customXml/item55.xml><?xml version="1.0" encoding="utf-8"?>
<Control xmlns="http://schemas.microsoft.com/VisualStudio/2011/storyboarding/control">
  <Id Name="System.Storyboarding.Common.DropdownBox" Revision="1" Stencil="System.Storyboarding.Common" StencilVersion="0.1"/>
</Control>
</file>

<file path=customXml/item56.xml><?xml version="1.0" encoding="utf-8"?>
<Control xmlns="http://schemas.microsoft.com/VisualStudio/2011/storyboarding/control">
  <Id Name="System.Storyboarding.Common.DropdownBox" Revision="1" Stencil="System.Storyboarding.Common" StencilVersion="0.1"/>
</Control>
</file>

<file path=customXml/item57.xml><?xml version="1.0" encoding="utf-8"?>
<Control xmlns="http://schemas.microsoft.com/VisualStudio/2011/storyboarding/control">
  <Id Name="System.Storyboarding.Common.Text" Revision="1" Stencil="System.Storyboarding.Common" StencilVersion="0.1"/>
</Control>
</file>

<file path=customXml/item58.xml><?xml version="1.0" encoding="utf-8"?>
<Control xmlns="http://schemas.microsoft.com/VisualStudio/2011/storyboarding/control">
  <Id Name="System.Storyboarding.Common.SearchBox" Revision="1" Stencil="System.Storyboarding.Common" StencilVersion="0.1"/>
</Control>
</file>

<file path=customXml/item59.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6.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60.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TT6HZDVJM2HV-178-540</_dlc_DocId>
    <_dlc_DocIdUrl xmlns="b4ebf394-daf6-497a-96c5-a2f8c10b38cf">
      <Url>http://vstsdfmoss/sites/VSTSDF/DevDiv/TFS/teams/rm/_layouts/DocIdRedir.aspx?ID=TT6HZDVJM2HV-178-540</Url>
      <Description>TT6HZDVJM2HV-178-540</Description>
    </_dlc_DocIdUrl>
  </documentManagement>
</p:properties>
</file>

<file path=customXml/item61.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62.xml><?xml version="1.0" encoding="utf-8"?>
<Control xmlns="http://schemas.microsoft.com/VisualStudio/2011/storyboarding/control">
  <Id Name="System.Storyboarding.Common.DropdownBox" Revision="1" Stencil="System.Storyboarding.Common" StencilVersion="0.1"/>
</Control>
</file>

<file path=customXml/item63.xml><?xml version="1.0" encoding="utf-8"?>
<Control xmlns="http://schemas.microsoft.com/VisualStudio/2011/storyboarding/control">
  <Id Name="System.Storyboarding.Common.SearchBox" Revision="1" Stencil="System.Storyboarding.Common" StencilVersion="0.1"/>
</Control>
</file>

<file path=customXml/item64.xml><?xml version="1.0" encoding="utf-8"?>
<Control xmlns="http://schemas.microsoft.com/VisualStudio/2011/storyboarding/control">
  <Id Name="System.Storyboarding.Common.TextInput" Revision="1" Stencil="System.Storyboarding.Common" StencilVersion="0.1"/>
</Control>
</file>

<file path=customXml/item65.xml><?xml version="1.0" encoding="utf-8"?>
<Control xmlns="http://schemas.microsoft.com/VisualStudio/2011/storyboarding/control">
  <Id Name="System.Storyboarding.Common.MouseClick" Revision="1" Stencil="System.Storyboarding.Common" StencilVersion="0.1"/>
</Control>
</file>

<file path=customXml/item66.xml><?xml version="1.0" encoding="utf-8"?>
<Control xmlns="http://schemas.microsoft.com/VisualStudio/2011/storyboarding/control">
  <Id Name="System.Storyboarding.Common.MouseClick" Revision="1" Stencil="System.Storyboarding.Common" StencilVersion="0.1"/>
</Control>
</file>

<file path=customXml/item67.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68.xml><?xml version="1.0" encoding="utf-8"?>
<Control xmlns="http://schemas.microsoft.com/VisualStudio/2011/storyboarding/control">
  <Id Name="System.Storyboarding.Common.MouseClick" Revision="1" Stencil="System.Storyboarding.Common" StencilVersion="0.1"/>
</Control>
</file>

<file path=customXml/item69.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7.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70.xml><?xml version="1.0" encoding="utf-8"?>
<Control xmlns="http://schemas.microsoft.com/VisualStudio/2011/storyboarding/control">
  <Id Name="System.Storyboarding.Common.Text" Revision="1" Stencil="System.Storyboarding.Common" StencilVersion="0.1"/>
</Control>
</file>

<file path=customXml/item71.xml><?xml version="1.0" encoding="utf-8"?>
<Control xmlns="http://schemas.microsoft.com/VisualStudio/2011/storyboarding/control">
  <Id Name="System.Storyboarding.Common.DropdownBox" Revision="1" Stencil="System.Storyboarding.Common" StencilVersion="0.1"/>
</Control>
</file>

<file path=customXml/item72.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73.xml><?xml version="1.0" encoding="utf-8"?>
<Control xmlns="http://schemas.microsoft.com/VisualStudio/2011/storyboarding/control">
  <Id Name="System.Storyboarding.Common.Text" Revision="1" Stencil="System.Storyboarding.Common" StencilVersion="0.1"/>
</Control>
</file>

<file path=customXml/item74.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75.xml><?xml version="1.0" encoding="utf-8"?>
<Control xmlns="http://schemas.microsoft.com/VisualStudio/2011/storyboarding/control">
  <Id Name="System.Storyboarding.Common.SearchBox" Revision="1" Stencil="System.Storyboarding.Common" StencilVersion="0.1"/>
</Control>
</file>

<file path=customXml/item76.xml><?xml version="1.0" encoding="utf-8"?>
<Control xmlns="http://schemas.microsoft.com/VisualStudio/2011/storyboarding/control">
  <Id Name="System.Storyboarding.Common.SearchBox" Revision="1" Stencil="System.Storyboarding.Common" StencilVersion="0.1"/>
</Control>
</file>

<file path=customXml/item77.xml><?xml version="1.0" encoding="utf-8"?>
<Control xmlns="http://schemas.microsoft.com/VisualStudio/2011/storyboarding/control">
  <Id Name="System.Storyboarding.Common.TextArea" Revision="1" Stencil="System.Storyboarding.Common" StencilVersion="0.1"/>
</Control>
</file>

<file path=customXml/item78.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7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8.xml><?xml version="1.0" encoding="utf-8"?>
<Control xmlns="http://schemas.microsoft.com/VisualStudio/2011/storyboarding/control">
  <Id Name="System.Storyboarding.Common.TextInput" Revision="1" Stencil="System.Storyboarding.Common" StencilVersion="0.1"/>
</Control>
</file>

<file path=customXml/item80.xml><?xml version="1.0" encoding="utf-8"?>
<Control xmlns="http://schemas.microsoft.com/VisualStudio/2011/storyboarding/control">
  <Id Name="System.Storyboarding.Common.DropdownBox" Revision="1" Stencil="System.Storyboarding.Common" StencilVersion="0.1"/>
</Control>
</file>

<file path=customXml/item81.xml><?xml version="1.0" encoding="utf-8"?>
<Control xmlns="http://schemas.microsoft.com/VisualStudio/2011/storyboarding/control">
  <Id Name="b5742593-4330-4997-98c6-02e7437a7975" Revision="1" Stencil="System.MyShapes" StencilVersion="1.0"/>
</Control>
</file>

<file path=customXml/item82.xml><?xml version="1.0" encoding="utf-8"?>
<Control xmlns="http://schemas.microsoft.com/VisualStudio/2011/storyboarding/control">
  <Id Name="System.Storyboarding.Common.Text" Revision="1" Stencil="System.Storyboarding.Common" StencilVersion="0.1"/>
</Control>
</file>

<file path=customXml/item83.xml><?xml version="1.0" encoding="utf-8"?>
<Control xmlns="http://schemas.microsoft.com/VisualStudio/2011/storyboarding/control">
  <Id Name="System.Storyboarding.Common.MouseClick" Revision="1" Stencil="System.Storyboarding.Common" StencilVersion="0.1"/>
</Control>
</file>

<file path=customXml/item84.xml><?xml version="1.0" encoding="utf-8"?>
<Control xmlns="http://schemas.microsoft.com/VisualStudio/2011/storyboarding/control">
  <Id Name="System.Storyboarding.Common.DropdownBox" Revision="1" Stencil="System.Storyboarding.Common" StencilVersion="0.1"/>
</Control>
</file>

<file path=customXml/item85.xml><?xml version="1.0" encoding="utf-8"?>
<Control xmlns="http://schemas.microsoft.com/VisualStudio/2011/storyboarding/control">
  <Id Name="System.Storyboarding.WindowsPhoneIcons.BaseCircle" Revision="1" Stencil="System.Storyboarding.WindowsPhoneIcons" StencilVersion="0.1"/>
</Control>
</file>

<file path=customXml/item86.xml><?xml version="1.0" encoding="utf-8"?>
<Control xmlns="http://schemas.microsoft.com/VisualStudio/2011/storyboarding/control">
  <Id Name="System.Storyboarding.Common.Button" Revision="1" Stencil="System.Storyboarding.Common" StencilVersion="0.1"/>
</Control>
</file>

<file path=customXml/item87.xml><?xml version="1.0" encoding="utf-8"?>
<Control xmlns="http://schemas.microsoft.com/VisualStudio/2011/storyboarding/control">
  <Id Name="System.Storyboarding.Common.MouseClick" Revision="1" Stencil="System.Storyboarding.Common" StencilVersion="0.1"/>
</Control>
</file>

<file path=customXml/item88.xml><?xml version="1.0" encoding="utf-8"?>
<Control xmlns="http://schemas.microsoft.com/VisualStudio/2011/storyboarding/control">
  <Id Name="System.Storyboarding.Common.Text" Revision="1" Stencil="System.Storyboarding.Common" StencilVersion="0.1"/>
</Control>
</file>

<file path=customXml/item89.xml><?xml version="1.0" encoding="utf-8"?>
<Control xmlns="http://schemas.microsoft.com/VisualStudio/2011/storyboarding/control">
  <Id Name="System.Storyboarding.WindowsPhoneIcons.BaseCircle" Revision="1" Stencil="System.Storyboarding.WindowsPhoneIcons" StencilVersion="0.1"/>
</Control>
</file>

<file path=customXml/item9.xml><?xml version="1.0" encoding="utf-8"?>
<Control xmlns="http://schemas.microsoft.com/VisualStudio/2011/storyboarding/control">
  <Id Name="b5742593-4330-4997-98c6-02e7437a7975" Revision="1" Stencil="System.MyShapes" StencilVersion="1.0"/>
</Control>
</file>

<file path=customXml/item90.xml><?xml version="1.0" encoding="utf-8"?>
<Control xmlns="http://schemas.microsoft.com/VisualStudio/2011/storyboarding/control/v1.0">
  <Id Name="System.Storyboard.Stencil.Slider" RevisionId="00000000-0000-0000-0000-000000000000" Stencil="System.Common" StencilRevisionId="00000000-0000-0000-0000-000000000000" StencilVersion="1.0"/>
</Control>
</file>

<file path=customXml/item91.xml><?xml version="1.0" encoding="utf-8"?>
<Control xmlns="http://schemas.microsoft.com/VisualStudio/2011/storyboarding/control">
  <Id Name="System.Storyboarding.Common.Text" Revision="1" Stencil="System.Storyboarding.Common" StencilVersion="0.1"/>
</Control>
</file>

<file path=customXml/item9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93.xml><?xml version="1.0" encoding="utf-8"?>
<Control xmlns="http://schemas.microsoft.com/VisualStudio/2011/storyboarding/control">
  <Id Name="System.Storyboarding.Backgrounds.WindowsPhoneLandscape" RevisionId="bdb52a43-f875-417f-a3f8-9b0259dd3051" Stencil="System.Storyboarding.Backgrounds" StencilRevisionId="bdb52a43-f875-417f-a3f8-9b0259dd3051" StencilVersion="0.1"/>
</Control>
</file>

<file path=customXml/item94.xml><?xml version="1.0" encoding="utf-8"?>
<Control xmlns="http://schemas.microsoft.com/VisualStudio/2011/storyboarding/control">
  <Id Name="System.Storyboarding.Common.Text" Revision="1" Stencil="System.Storyboarding.Common" StencilVersion="0.1"/>
</Control>
</file>

<file path=customXml/item95.xml><?xml version="1.0" encoding="utf-8"?>
<Control xmlns="http://schemas.microsoft.com/VisualStudio/2011/storyboarding/control">
  <Id Name="System.Storyboarding.WindowsPhoneIcons.Save" Revision="1" Stencil="System.Storyboarding.WindowsPhoneIcons" StencilVersion="0.1"/>
</Control>
</file>

<file path=customXml/item96.xml><?xml version="1.0" encoding="utf-8"?>
<Control xmlns="http://schemas.microsoft.com/VisualStudio/2011/storyboarding/control">
  <Id Name="System.Storyboarding.Common.SearchBox" Revision="1" Stencil="System.Storyboarding.Common" StencilVersion="0.1"/>
</Control>
</file>

<file path=customXml/item97.xml><?xml version="1.0" encoding="utf-8"?>
<Control xmlns="http://schemas.microsoft.com/VisualStudio/2011/storyboarding/control">
  <Id Name="System.Storyboarding.Common.TextInput" Revision="1" Stencil="System.Storyboarding.Common" StencilVersion="0.1"/>
</Control>
</file>

<file path=customXml/item9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99.xml><?xml version="1.0" encoding="utf-8"?>
<Control xmlns="http://schemas.microsoft.com/VisualStudio/2011/storyboarding/control">
  <Id Name="System.Storyboarding.Common.DropdownBox" Revision="1" Stencil="System.Storyboarding.Common" StencilVersion="0.1"/>
</Control>
</file>

<file path=customXml/itemProps1.xml><?xml version="1.0" encoding="utf-8"?>
<ds:datastoreItem xmlns:ds="http://schemas.openxmlformats.org/officeDocument/2006/customXml" ds:itemID="{BC3DFB4E-5FF4-4F62-926A-1F1B188759FD}">
  <ds:schemaRefs>
    <ds:schemaRef ds:uri="http://schemas.microsoft.com/VisualStudio/2011/storyboarding/control"/>
  </ds:schemaRefs>
</ds:datastoreItem>
</file>

<file path=customXml/itemProps10.xml><?xml version="1.0" encoding="utf-8"?>
<ds:datastoreItem xmlns:ds="http://schemas.openxmlformats.org/officeDocument/2006/customXml" ds:itemID="{A2467CA4-1312-4CB2-8D35-F125ADE86BDB}">
  <ds:schemaRefs>
    <ds:schemaRef ds:uri="http://schemas.microsoft.com/VisualStudio/2011/storyboarding/control"/>
  </ds:schemaRefs>
</ds:datastoreItem>
</file>

<file path=customXml/itemProps100.xml><?xml version="1.0" encoding="utf-8"?>
<ds:datastoreItem xmlns:ds="http://schemas.openxmlformats.org/officeDocument/2006/customXml" ds:itemID="{841747D4-39CC-40AD-A9E6-73C9D5CDFACB}">
  <ds:schemaRefs>
    <ds:schemaRef ds:uri="http://schemas.microsoft.com/VisualStudio/2011/storyboarding/control"/>
  </ds:schemaRefs>
</ds:datastoreItem>
</file>

<file path=customXml/itemProps101.xml><?xml version="1.0" encoding="utf-8"?>
<ds:datastoreItem xmlns:ds="http://schemas.openxmlformats.org/officeDocument/2006/customXml" ds:itemID="{65D627D8-B4C3-485A-A660-3F82C30F6F4D}">
  <ds:schemaRefs>
    <ds:schemaRef ds:uri="http://schemas.microsoft.com/VisualStudio/2011/storyboarding/control"/>
  </ds:schemaRefs>
</ds:datastoreItem>
</file>

<file path=customXml/itemProps102.xml><?xml version="1.0" encoding="utf-8"?>
<ds:datastoreItem xmlns:ds="http://schemas.openxmlformats.org/officeDocument/2006/customXml" ds:itemID="{D356E6DB-54C9-4389-B932-0F583366BD4B}">
  <ds:schemaRefs>
    <ds:schemaRef ds:uri="http://schemas.microsoft.com/VisualStudio/2011/storyboarding/control/v1.0"/>
  </ds:schemaRefs>
</ds:datastoreItem>
</file>

<file path=customXml/itemProps103.xml><?xml version="1.0" encoding="utf-8"?>
<ds:datastoreItem xmlns:ds="http://schemas.openxmlformats.org/officeDocument/2006/customXml" ds:itemID="{CF6ADF36-104B-46FF-B50C-7452ED382388}">
  <ds:schemaRefs>
    <ds:schemaRef ds:uri="http://schemas.microsoft.com/VisualStudio/2011/storyboarding/control"/>
  </ds:schemaRefs>
</ds:datastoreItem>
</file>

<file path=customXml/itemProps104.xml><?xml version="1.0" encoding="utf-8"?>
<ds:datastoreItem xmlns:ds="http://schemas.openxmlformats.org/officeDocument/2006/customXml" ds:itemID="{64C1A34D-9BCF-4EB1-9B34-5F6DD4A16513}">
  <ds:schemaRefs>
    <ds:schemaRef ds:uri="http://schemas.microsoft.com/VisualStudio/2011/storyboarding/control"/>
  </ds:schemaRefs>
</ds:datastoreItem>
</file>

<file path=customXml/itemProps105.xml><?xml version="1.0" encoding="utf-8"?>
<ds:datastoreItem xmlns:ds="http://schemas.openxmlformats.org/officeDocument/2006/customXml" ds:itemID="{814432F2-7AE9-411E-9F7B-EBBF16C4666D}">
  <ds:schemaRefs>
    <ds:schemaRef ds:uri="http://schemas.microsoft.com/VisualStudio/2011/storyboarding/control/v1.0"/>
  </ds:schemaRefs>
</ds:datastoreItem>
</file>

<file path=customXml/itemProps106.xml><?xml version="1.0" encoding="utf-8"?>
<ds:datastoreItem xmlns:ds="http://schemas.openxmlformats.org/officeDocument/2006/customXml" ds:itemID="{5AEB498F-611A-4747-BA30-9FC7F2005BBC}">
  <ds:schemaRefs>
    <ds:schemaRef ds:uri="http://schemas.microsoft.com/VisualStudio/2011/storyboarding/control"/>
  </ds:schemaRefs>
</ds:datastoreItem>
</file>

<file path=customXml/itemProps107.xml><?xml version="1.0" encoding="utf-8"?>
<ds:datastoreItem xmlns:ds="http://schemas.openxmlformats.org/officeDocument/2006/customXml" ds:itemID="{D705ACE5-FAF8-44EC-9622-845721B4A44D}">
  <ds:schemaRefs>
    <ds:schemaRef ds:uri="http://schemas.microsoft.com/VisualStudio/2011/storyboarding/control/v1.0"/>
  </ds:schemaRefs>
</ds:datastoreItem>
</file>

<file path=customXml/itemProps108.xml><?xml version="1.0" encoding="utf-8"?>
<ds:datastoreItem xmlns:ds="http://schemas.openxmlformats.org/officeDocument/2006/customXml" ds:itemID="{87756BF3-99DD-459A-983C-CB7CF508397B}">
  <ds:schemaRefs>
    <ds:schemaRef ds:uri="http://schemas.microsoft.com/VisualStudio/2011/storyboarding/control"/>
  </ds:schemaRefs>
</ds:datastoreItem>
</file>

<file path=customXml/itemProps109.xml><?xml version="1.0" encoding="utf-8"?>
<ds:datastoreItem xmlns:ds="http://schemas.openxmlformats.org/officeDocument/2006/customXml" ds:itemID="{D45B366B-3798-4663-91E0-AD0AD6C27250}">
  <ds:schemaRefs>
    <ds:schemaRef ds:uri="http://schemas.microsoft.com/VisualStudio/2011/storyboarding/control"/>
  </ds:schemaRefs>
</ds:datastoreItem>
</file>

<file path=customXml/itemProps11.xml><?xml version="1.0" encoding="utf-8"?>
<ds:datastoreItem xmlns:ds="http://schemas.openxmlformats.org/officeDocument/2006/customXml" ds:itemID="{09AB39FA-4C31-44D3-8396-6567184FBB26}">
  <ds:schemaRefs>
    <ds:schemaRef ds:uri="http://schemas.microsoft.com/VisualStudio/2011/storyboarding/control"/>
  </ds:schemaRefs>
</ds:datastoreItem>
</file>

<file path=customXml/itemProps110.xml><?xml version="1.0" encoding="utf-8"?>
<ds:datastoreItem xmlns:ds="http://schemas.openxmlformats.org/officeDocument/2006/customXml" ds:itemID="{C1E8400F-CB83-4A16-AF3D-36FAF22BDD23}">
  <ds:schemaRefs>
    <ds:schemaRef ds:uri="http://schemas.microsoft.com/VisualStudio/2011/storyboarding/control/v1.0"/>
  </ds:schemaRefs>
</ds:datastoreItem>
</file>

<file path=customXml/itemProps111.xml><?xml version="1.0" encoding="utf-8"?>
<ds:datastoreItem xmlns:ds="http://schemas.openxmlformats.org/officeDocument/2006/customXml" ds:itemID="{EAFC578D-2F7F-4742-9430-F08171D1B752}">
  <ds:schemaRefs>
    <ds:schemaRef ds:uri="http://schemas.microsoft.com/VisualStudio/2011/storyboarding/control"/>
  </ds:schemaRefs>
</ds:datastoreItem>
</file>

<file path=customXml/itemProps112.xml><?xml version="1.0" encoding="utf-8"?>
<ds:datastoreItem xmlns:ds="http://schemas.openxmlformats.org/officeDocument/2006/customXml" ds:itemID="{518BFC86-3FAF-4208-8B8C-3779530ADA6A}">
  <ds:schemaRefs>
    <ds:schemaRef ds:uri="http://schemas.microsoft.com/VisualStudio/2011/storyboarding/control"/>
  </ds:schemaRefs>
</ds:datastoreItem>
</file>

<file path=customXml/itemProps113.xml><?xml version="1.0" encoding="utf-8"?>
<ds:datastoreItem xmlns:ds="http://schemas.openxmlformats.org/officeDocument/2006/customXml" ds:itemID="{FA5216FE-1DE9-4185-8800-0EC7C7890F70}">
  <ds:schemaRefs>
    <ds:schemaRef ds:uri="http://schemas.microsoft.com/VisualStudio/2011/storyboarding/control"/>
  </ds:schemaRefs>
</ds:datastoreItem>
</file>

<file path=customXml/itemProps114.xml><?xml version="1.0" encoding="utf-8"?>
<ds:datastoreItem xmlns:ds="http://schemas.openxmlformats.org/officeDocument/2006/customXml" ds:itemID="{48C57403-F2FB-4B26-BA3E-D349DB7D1CA8}">
  <ds:schemaRefs>
    <ds:schemaRef ds:uri="http://schemas.microsoft.com/VisualStudio/2011/storyboarding/control"/>
  </ds:schemaRefs>
</ds:datastoreItem>
</file>

<file path=customXml/itemProps115.xml><?xml version="1.0" encoding="utf-8"?>
<ds:datastoreItem xmlns:ds="http://schemas.openxmlformats.org/officeDocument/2006/customXml" ds:itemID="{F2F0840F-DCB2-4FB7-9C6F-74188743A963}">
  <ds:schemaRefs>
    <ds:schemaRef ds:uri="http://schemas.microsoft.com/VisualStudio/2011/storyboarding/control"/>
  </ds:schemaRefs>
</ds:datastoreItem>
</file>

<file path=customXml/itemProps116.xml><?xml version="1.0" encoding="utf-8"?>
<ds:datastoreItem xmlns:ds="http://schemas.openxmlformats.org/officeDocument/2006/customXml" ds:itemID="{245C9D42-AED9-4DE9-BEE9-065304A671E1}">
  <ds:schemaRefs>
    <ds:schemaRef ds:uri="http://schemas.microsoft.com/VisualStudio/2011/storyboarding/control"/>
  </ds:schemaRefs>
</ds:datastoreItem>
</file>

<file path=customXml/itemProps117.xml><?xml version="1.0" encoding="utf-8"?>
<ds:datastoreItem xmlns:ds="http://schemas.openxmlformats.org/officeDocument/2006/customXml" ds:itemID="{0E6EFF5D-4958-4328-A1F4-273676ED0A93}">
  <ds:schemaRefs>
    <ds:schemaRef ds:uri="http://schemas.microsoft.com/VisualStudio/2011/storyboarding/control"/>
  </ds:schemaRefs>
</ds:datastoreItem>
</file>

<file path=customXml/itemProps118.xml><?xml version="1.0" encoding="utf-8"?>
<ds:datastoreItem xmlns:ds="http://schemas.openxmlformats.org/officeDocument/2006/customXml" ds:itemID="{BA2C55E9-BDE8-41FC-B02F-EBA8C07A01F8}">
  <ds:schemaRefs>
    <ds:schemaRef ds:uri="http://schemas.microsoft.com/VisualStudio/2011/storyboarding/control/v1.0"/>
  </ds:schemaRefs>
</ds:datastoreItem>
</file>

<file path=customXml/itemProps119.xml><?xml version="1.0" encoding="utf-8"?>
<ds:datastoreItem xmlns:ds="http://schemas.openxmlformats.org/officeDocument/2006/customXml" ds:itemID="{5DBFF5E1-D0FE-4FAD-88CA-B82495D76ACF}">
  <ds:schemaRefs>
    <ds:schemaRef ds:uri="http://schemas.microsoft.com/VisualStudio/2011/storyboarding/control"/>
  </ds:schemaRefs>
</ds:datastoreItem>
</file>

<file path=customXml/itemProps12.xml><?xml version="1.0" encoding="utf-8"?>
<ds:datastoreItem xmlns:ds="http://schemas.openxmlformats.org/officeDocument/2006/customXml" ds:itemID="{6CCE3CA7-341D-4718-9E2A-11B173C57EC1}">
  <ds:schemaRefs>
    <ds:schemaRef ds:uri="http://schemas.microsoft.com/VisualStudio/2011/storyboarding/control"/>
  </ds:schemaRefs>
</ds:datastoreItem>
</file>

<file path=customXml/itemProps120.xml><?xml version="1.0" encoding="utf-8"?>
<ds:datastoreItem xmlns:ds="http://schemas.openxmlformats.org/officeDocument/2006/customXml" ds:itemID="{359B13B5-DE77-48C2-859A-70355A1B9D90}">
  <ds:schemaRefs>
    <ds:schemaRef ds:uri="http://schemas.microsoft.com/VisualStudio/2011/storyboarding/control/v1.0"/>
  </ds:schemaRefs>
</ds:datastoreItem>
</file>

<file path=customXml/itemProps121.xml><?xml version="1.0" encoding="utf-8"?>
<ds:datastoreItem xmlns:ds="http://schemas.openxmlformats.org/officeDocument/2006/customXml" ds:itemID="{64A06D12-0C7F-4F2C-BFDB-4E96BE9DF1F5}">
  <ds:schemaRefs>
    <ds:schemaRef ds:uri="http://schemas.microsoft.com/VisualStudio/2011/storyboarding/control"/>
  </ds:schemaRefs>
</ds:datastoreItem>
</file>

<file path=customXml/itemProps122.xml><?xml version="1.0" encoding="utf-8"?>
<ds:datastoreItem xmlns:ds="http://schemas.openxmlformats.org/officeDocument/2006/customXml" ds:itemID="{013A0AD4-9F3D-4ED0-A576-2EA7727919A1}">
  <ds:schemaRefs>
    <ds:schemaRef ds:uri="http://schemas.microsoft.com/VisualStudio/2011/storyboarding/control"/>
  </ds:schemaRefs>
</ds:datastoreItem>
</file>

<file path=customXml/itemProps123.xml><?xml version="1.0" encoding="utf-8"?>
<ds:datastoreItem xmlns:ds="http://schemas.openxmlformats.org/officeDocument/2006/customXml" ds:itemID="{E4D924B8-E923-4751-87E1-B31AA64A9F7B}">
  <ds:schemaRefs>
    <ds:schemaRef ds:uri="http://schemas.microsoft.com/VisualStudio/2011/storyboarding/control/v1.0"/>
  </ds:schemaRefs>
</ds:datastoreItem>
</file>

<file path=customXml/itemProps124.xml><?xml version="1.0" encoding="utf-8"?>
<ds:datastoreItem xmlns:ds="http://schemas.openxmlformats.org/officeDocument/2006/customXml" ds:itemID="{C033384C-50F5-477A-9BC2-506199347FDE}">
  <ds:schemaRefs>
    <ds:schemaRef ds:uri="http://schemas.microsoft.com/VisualStudio/2011/storyboarding/control"/>
  </ds:schemaRefs>
</ds:datastoreItem>
</file>

<file path=customXml/itemProps125.xml><?xml version="1.0" encoding="utf-8"?>
<ds:datastoreItem xmlns:ds="http://schemas.openxmlformats.org/officeDocument/2006/customXml" ds:itemID="{CD17C18B-5B11-471F-97AA-CE2EA822BB97}">
  <ds:schemaRefs>
    <ds:schemaRef ds:uri="http://schemas.microsoft.com/VisualStudio/2011/storyboarding/control/v1.0"/>
  </ds:schemaRefs>
</ds:datastoreItem>
</file>

<file path=customXml/itemProps126.xml><?xml version="1.0" encoding="utf-8"?>
<ds:datastoreItem xmlns:ds="http://schemas.openxmlformats.org/officeDocument/2006/customXml" ds:itemID="{210D98BC-CFC9-452C-BD71-82D18275CCFB}">
  <ds:schemaRefs>
    <ds:schemaRef ds:uri="http://schemas.microsoft.com/VisualStudio/2011/storyboarding/control"/>
  </ds:schemaRefs>
</ds:datastoreItem>
</file>

<file path=customXml/itemProps127.xml><?xml version="1.0" encoding="utf-8"?>
<ds:datastoreItem xmlns:ds="http://schemas.openxmlformats.org/officeDocument/2006/customXml" ds:itemID="{01E0B54D-93C0-47BA-BD37-28A68DD7C93D}">
  <ds:schemaRefs>
    <ds:schemaRef ds:uri="http://schemas.microsoft.com/VisualStudio/2011/storyboarding/control"/>
  </ds:schemaRefs>
</ds:datastoreItem>
</file>

<file path=customXml/itemProps128.xml><?xml version="1.0" encoding="utf-8"?>
<ds:datastoreItem xmlns:ds="http://schemas.openxmlformats.org/officeDocument/2006/customXml" ds:itemID="{562C37FA-BC49-48FE-A586-618D0F9E7A11}">
  <ds:schemaRefs>
    <ds:schemaRef ds:uri="http://schemas.microsoft.com/VisualStudio/2011/storyboarding/control"/>
  </ds:schemaRefs>
</ds:datastoreItem>
</file>

<file path=customXml/itemProps129.xml><?xml version="1.0" encoding="utf-8"?>
<ds:datastoreItem xmlns:ds="http://schemas.openxmlformats.org/officeDocument/2006/customXml" ds:itemID="{A6ECB6E0-BD84-4681-8699-56A1B3F36A60}">
  <ds:schemaRefs>
    <ds:schemaRef ds:uri="http://schemas.microsoft.com/VisualStudio/2011/storyboarding/control"/>
  </ds:schemaRefs>
</ds:datastoreItem>
</file>

<file path=customXml/itemProps13.xml><?xml version="1.0" encoding="utf-8"?>
<ds:datastoreItem xmlns:ds="http://schemas.openxmlformats.org/officeDocument/2006/customXml" ds:itemID="{A214BBB2-0619-4F79-8F5D-C4D646E29AE2}">
  <ds:schemaRefs>
    <ds:schemaRef ds:uri="http://schemas.microsoft.com/VisualStudio/2011/storyboarding/control"/>
  </ds:schemaRefs>
</ds:datastoreItem>
</file>

<file path=customXml/itemProps130.xml><?xml version="1.0" encoding="utf-8"?>
<ds:datastoreItem xmlns:ds="http://schemas.openxmlformats.org/officeDocument/2006/customXml" ds:itemID="{2D05A1BB-F8F2-4A8C-9C47-4D725E73E8C0}">
  <ds:schemaRefs>
    <ds:schemaRef ds:uri="http://schemas.microsoft.com/VisualStudio/2011/storyboarding/control"/>
  </ds:schemaRefs>
</ds:datastoreItem>
</file>

<file path=customXml/itemProps131.xml><?xml version="1.0" encoding="utf-8"?>
<ds:datastoreItem xmlns:ds="http://schemas.openxmlformats.org/officeDocument/2006/customXml" ds:itemID="{699689A1-427B-4DEA-8FDB-0058CB4B38D8}">
  <ds:schemaRefs>
    <ds:schemaRef ds:uri="http://schemas.microsoft.com/VisualStudio/2011/storyboarding/control/v1.0"/>
  </ds:schemaRefs>
</ds:datastoreItem>
</file>

<file path=customXml/itemProps132.xml><?xml version="1.0" encoding="utf-8"?>
<ds:datastoreItem xmlns:ds="http://schemas.openxmlformats.org/officeDocument/2006/customXml" ds:itemID="{C4783010-23AB-4BDC-BABF-F6576658A2B0}">
  <ds:schemaRefs>
    <ds:schemaRef ds:uri="http://schemas.microsoft.com/VisualStudio/2011/storyboarding/control/v1.0"/>
  </ds:schemaRefs>
</ds:datastoreItem>
</file>

<file path=customXml/itemProps133.xml><?xml version="1.0" encoding="utf-8"?>
<ds:datastoreItem xmlns:ds="http://schemas.openxmlformats.org/officeDocument/2006/customXml" ds:itemID="{9C57ED54-5F7A-476D-BFE2-C46C7230CC6B}">
  <ds:schemaRefs>
    <ds:schemaRef ds:uri="http://schemas.microsoft.com/VisualStudio/2011/storyboarding/control/v1.0"/>
  </ds:schemaRefs>
</ds:datastoreItem>
</file>

<file path=customXml/itemProps134.xml><?xml version="1.0" encoding="utf-8"?>
<ds:datastoreItem xmlns:ds="http://schemas.openxmlformats.org/officeDocument/2006/customXml" ds:itemID="{8D6F1E2B-42FE-4A71-93A8-D9B6BF0B3428}">
  <ds:schemaRefs>
    <ds:schemaRef ds:uri="http://schemas.microsoft.com/VisualStudio/2011/storyboarding/control"/>
  </ds:schemaRefs>
</ds:datastoreItem>
</file>

<file path=customXml/itemProps135.xml><?xml version="1.0" encoding="utf-8"?>
<ds:datastoreItem xmlns:ds="http://schemas.openxmlformats.org/officeDocument/2006/customXml" ds:itemID="{00058C37-2776-41CC-825C-5662329DBF01}">
  <ds:schemaRefs>
    <ds:schemaRef ds:uri="http://schemas.microsoft.com/VisualStudio/2011/storyboarding/control"/>
  </ds:schemaRefs>
</ds:datastoreItem>
</file>

<file path=customXml/itemProps136.xml><?xml version="1.0" encoding="utf-8"?>
<ds:datastoreItem xmlns:ds="http://schemas.openxmlformats.org/officeDocument/2006/customXml" ds:itemID="{4BBB479A-7116-4DFF-B5F0-559C79AF2773}">
  <ds:schemaRefs>
    <ds:schemaRef ds:uri="http://schemas.microsoft.com/VisualStudio/2011/storyboarding/control"/>
  </ds:schemaRefs>
</ds:datastoreItem>
</file>

<file path=customXml/itemProps137.xml><?xml version="1.0" encoding="utf-8"?>
<ds:datastoreItem xmlns:ds="http://schemas.openxmlformats.org/officeDocument/2006/customXml" ds:itemID="{A2C6E495-7087-4B96-B86F-7F6CABCE8BF8}">
  <ds:schemaRefs>
    <ds:schemaRef ds:uri="http://schemas.microsoft.com/VisualStudio/2011/storyboarding/control"/>
  </ds:schemaRefs>
</ds:datastoreItem>
</file>

<file path=customXml/itemProps138.xml><?xml version="1.0" encoding="utf-8"?>
<ds:datastoreItem xmlns:ds="http://schemas.openxmlformats.org/officeDocument/2006/customXml" ds:itemID="{0247083A-3524-406A-A57C-68F47B43167B}">
  <ds:schemaRefs>
    <ds:schemaRef ds:uri="http://schemas.microsoft.com/VisualStudio/2011/storyboarding/control"/>
  </ds:schemaRefs>
</ds:datastoreItem>
</file>

<file path=customXml/itemProps139.xml><?xml version="1.0" encoding="utf-8"?>
<ds:datastoreItem xmlns:ds="http://schemas.openxmlformats.org/officeDocument/2006/customXml" ds:itemID="{15C208BD-B335-417C-9169-07AE3E393AB4}">
  <ds:schemaRefs>
    <ds:schemaRef ds:uri="http://schemas.microsoft.com/VisualStudio/2011/storyboarding/control"/>
  </ds:schemaRefs>
</ds:datastoreItem>
</file>

<file path=customXml/itemProps14.xml><?xml version="1.0" encoding="utf-8"?>
<ds:datastoreItem xmlns:ds="http://schemas.openxmlformats.org/officeDocument/2006/customXml" ds:itemID="{E4955A29-9332-4962-A3C6-CC5E8FE29315}">
  <ds:schemaRefs>
    <ds:schemaRef ds:uri="http://schemas.microsoft.com/VisualStudio/2011/storyboarding/control"/>
  </ds:schemaRefs>
</ds:datastoreItem>
</file>

<file path=customXml/itemProps140.xml><?xml version="1.0" encoding="utf-8"?>
<ds:datastoreItem xmlns:ds="http://schemas.openxmlformats.org/officeDocument/2006/customXml" ds:itemID="{D8E0912A-795B-4916-9114-34B4F28A0EE3}">
  <ds:schemaRefs>
    <ds:schemaRef ds:uri="http://schemas.microsoft.com/VisualStudio/2011/storyboarding/control/v1.0"/>
  </ds:schemaRefs>
</ds:datastoreItem>
</file>

<file path=customXml/itemProps141.xml><?xml version="1.0" encoding="utf-8"?>
<ds:datastoreItem xmlns:ds="http://schemas.openxmlformats.org/officeDocument/2006/customXml" ds:itemID="{A6CECEA6-E7B3-4E14-A088-25D078A015BE}">
  <ds:schemaRefs>
    <ds:schemaRef ds:uri="http://schemas.microsoft.com/VisualStudio/2011/storyboarding/control"/>
  </ds:schemaRefs>
</ds:datastoreItem>
</file>

<file path=customXml/itemProps142.xml><?xml version="1.0" encoding="utf-8"?>
<ds:datastoreItem xmlns:ds="http://schemas.openxmlformats.org/officeDocument/2006/customXml" ds:itemID="{6772C88A-36A0-4EAC-86A3-BB16EEADAB3E}">
  <ds:schemaRefs>
    <ds:schemaRef ds:uri="http://schemas.microsoft.com/VisualStudio/2011/storyboarding/control/v1.0"/>
  </ds:schemaRefs>
</ds:datastoreItem>
</file>

<file path=customXml/itemProps143.xml><?xml version="1.0" encoding="utf-8"?>
<ds:datastoreItem xmlns:ds="http://schemas.openxmlformats.org/officeDocument/2006/customXml" ds:itemID="{4C0069AA-981E-4DCF-95BA-4FF939F40700}">
  <ds:schemaRefs>
    <ds:schemaRef ds:uri="http://schemas.microsoft.com/VisualStudio/2011/storyboarding/control"/>
  </ds:schemaRefs>
</ds:datastoreItem>
</file>

<file path=customXml/itemProps144.xml><?xml version="1.0" encoding="utf-8"?>
<ds:datastoreItem xmlns:ds="http://schemas.openxmlformats.org/officeDocument/2006/customXml" ds:itemID="{F1C4ACDC-E59B-4A7C-8B85-138496E90808}">
  <ds:schemaRefs>
    <ds:schemaRef ds:uri="http://schemas.microsoft.com/VisualStudio/2011/storyboarding/control"/>
  </ds:schemaRefs>
</ds:datastoreItem>
</file>

<file path=customXml/itemProps145.xml><?xml version="1.0" encoding="utf-8"?>
<ds:datastoreItem xmlns:ds="http://schemas.openxmlformats.org/officeDocument/2006/customXml" ds:itemID="{81D961FF-5AEC-42D4-A825-40F6A2C53406}">
  <ds:schemaRefs>
    <ds:schemaRef ds:uri="http://schemas.microsoft.com/VisualStudio/2011/storyboarding/control"/>
  </ds:schemaRefs>
</ds:datastoreItem>
</file>

<file path=customXml/itemProps146.xml><?xml version="1.0" encoding="utf-8"?>
<ds:datastoreItem xmlns:ds="http://schemas.openxmlformats.org/officeDocument/2006/customXml" ds:itemID="{528E95B9-CEE3-4C79-9779-69BAED92798A}">
  <ds:schemaRefs>
    <ds:schemaRef ds:uri="http://schemas.microsoft.com/VisualStudio/2011/storyboarding/control"/>
  </ds:schemaRefs>
</ds:datastoreItem>
</file>

<file path=customXml/itemProps147.xml><?xml version="1.0" encoding="utf-8"?>
<ds:datastoreItem xmlns:ds="http://schemas.openxmlformats.org/officeDocument/2006/customXml" ds:itemID="{E1BAF4CB-704B-4C94-BD7D-4724B54B1561}">
  <ds:schemaRefs>
    <ds:schemaRef ds:uri="http://schemas.microsoft.com/VisualStudio/2011/storyboarding/control"/>
  </ds:schemaRefs>
</ds:datastoreItem>
</file>

<file path=customXml/itemProps148.xml><?xml version="1.0" encoding="utf-8"?>
<ds:datastoreItem xmlns:ds="http://schemas.openxmlformats.org/officeDocument/2006/customXml" ds:itemID="{AA63A2A6-8C8A-43A5-BBCE-29755176128F}">
  <ds:schemaRefs>
    <ds:schemaRef ds:uri="http://schemas.microsoft.com/VisualStudio/2011/storyboarding/control"/>
  </ds:schemaRefs>
</ds:datastoreItem>
</file>

<file path=customXml/itemProps149.xml><?xml version="1.0" encoding="utf-8"?>
<ds:datastoreItem xmlns:ds="http://schemas.openxmlformats.org/officeDocument/2006/customXml" ds:itemID="{2EF9B67E-6439-466F-A97B-67B594D93EC7}">
  <ds:schemaRefs>
    <ds:schemaRef ds:uri="http://schemas.microsoft.com/VisualStudio/2011/storyboarding/control"/>
  </ds:schemaRefs>
</ds:datastoreItem>
</file>

<file path=customXml/itemProps15.xml><?xml version="1.0" encoding="utf-8"?>
<ds:datastoreItem xmlns:ds="http://schemas.openxmlformats.org/officeDocument/2006/customXml" ds:itemID="{B5B3D461-05BC-453F-A891-9BA91045E521}">
  <ds:schemaRefs>
    <ds:schemaRef ds:uri="http://schemas.microsoft.com/VisualStudio/2011/storyboarding/control"/>
  </ds:schemaRefs>
</ds:datastoreItem>
</file>

<file path=customXml/itemProps150.xml><?xml version="1.0" encoding="utf-8"?>
<ds:datastoreItem xmlns:ds="http://schemas.openxmlformats.org/officeDocument/2006/customXml" ds:itemID="{416D00B5-FBFE-483F-BE84-520287240459}">
  <ds:schemaRefs>
    <ds:schemaRef ds:uri="http://schemas.microsoft.com/VisualStudio/2011/storyboarding/control/v1.0"/>
  </ds:schemaRefs>
</ds:datastoreItem>
</file>

<file path=customXml/itemProps151.xml><?xml version="1.0" encoding="utf-8"?>
<ds:datastoreItem xmlns:ds="http://schemas.openxmlformats.org/officeDocument/2006/customXml" ds:itemID="{50AB9033-38E6-4E6C-802A-6C285CADB0AF}">
  <ds:schemaRefs>
    <ds:schemaRef ds:uri="http://schemas.microsoft.com/VisualStudio/2011/storyboarding/control"/>
  </ds:schemaRefs>
</ds:datastoreItem>
</file>

<file path=customXml/itemProps152.xml><?xml version="1.0" encoding="utf-8"?>
<ds:datastoreItem xmlns:ds="http://schemas.openxmlformats.org/officeDocument/2006/customXml" ds:itemID="{70C6AFB5-ABBC-4D9A-B9BF-1D1F343F47C6}">
  <ds:schemaRefs>
    <ds:schemaRef ds:uri="http://schemas.microsoft.com/VisualStudio/2011/storyboarding/control"/>
  </ds:schemaRefs>
</ds:datastoreItem>
</file>

<file path=customXml/itemProps153.xml><?xml version="1.0" encoding="utf-8"?>
<ds:datastoreItem xmlns:ds="http://schemas.openxmlformats.org/officeDocument/2006/customXml" ds:itemID="{4128EE26-B265-4FA3-97CC-CAAD73E8C185}">
  <ds:schemaRefs>
    <ds:schemaRef ds:uri="http://schemas.microsoft.com/VisualStudio/2011/storyboarding/control"/>
  </ds:schemaRefs>
</ds:datastoreItem>
</file>

<file path=customXml/itemProps154.xml><?xml version="1.0" encoding="utf-8"?>
<ds:datastoreItem xmlns:ds="http://schemas.openxmlformats.org/officeDocument/2006/customXml" ds:itemID="{6E960401-8906-46E6-A456-7B8ADE8CBF74}">
  <ds:schemaRefs>
    <ds:schemaRef ds:uri="http://schemas.microsoft.com/VisualStudio/2011/storyboarding/control"/>
  </ds:schemaRefs>
</ds:datastoreItem>
</file>

<file path=customXml/itemProps155.xml><?xml version="1.0" encoding="utf-8"?>
<ds:datastoreItem xmlns:ds="http://schemas.openxmlformats.org/officeDocument/2006/customXml" ds:itemID="{39536A02-E179-4A1C-9FA7-86EF40631969}">
  <ds:schemaRefs>
    <ds:schemaRef ds:uri="http://schemas.microsoft.com/VisualStudio/2011/storyboarding/control/v1.0"/>
  </ds:schemaRefs>
</ds:datastoreItem>
</file>

<file path=customXml/itemProps156.xml><?xml version="1.0" encoding="utf-8"?>
<ds:datastoreItem xmlns:ds="http://schemas.openxmlformats.org/officeDocument/2006/customXml" ds:itemID="{D713BDE5-C80D-4110-B57B-3868CFE6F1D4}">
  <ds:schemaRefs>
    <ds:schemaRef ds:uri="http://schemas.microsoft.com/VisualStudio/2011/storyboarding/control"/>
  </ds:schemaRefs>
</ds:datastoreItem>
</file>

<file path=customXml/itemProps157.xml><?xml version="1.0" encoding="utf-8"?>
<ds:datastoreItem xmlns:ds="http://schemas.openxmlformats.org/officeDocument/2006/customXml" ds:itemID="{CEFE4058-5397-4E53-AD5F-D2E2BC794126}">
  <ds:schemaRefs>
    <ds:schemaRef ds:uri="http://schemas.microsoft.com/VisualStudio/2011/storyboarding/control"/>
  </ds:schemaRefs>
</ds:datastoreItem>
</file>

<file path=customXml/itemProps158.xml><?xml version="1.0" encoding="utf-8"?>
<ds:datastoreItem xmlns:ds="http://schemas.openxmlformats.org/officeDocument/2006/customXml" ds:itemID="{094BB5CD-D80A-4B61-966C-DFF69648ED5C}">
  <ds:schemaRefs>
    <ds:schemaRef ds:uri="http://schemas.microsoft.com/VisualStudio/2011/storyboarding/control"/>
  </ds:schemaRefs>
</ds:datastoreItem>
</file>

<file path=customXml/itemProps159.xml><?xml version="1.0" encoding="utf-8"?>
<ds:datastoreItem xmlns:ds="http://schemas.openxmlformats.org/officeDocument/2006/customXml" ds:itemID="{724AE484-A91A-4C5A-ADA2-B1E14D44C5F9}">
  <ds:schemaRefs>
    <ds:schemaRef ds:uri="http://schemas.microsoft.com/VisualStudio/2011/storyboarding/control"/>
  </ds:schemaRefs>
</ds:datastoreItem>
</file>

<file path=customXml/itemProps16.xml><?xml version="1.0" encoding="utf-8"?>
<ds:datastoreItem xmlns:ds="http://schemas.openxmlformats.org/officeDocument/2006/customXml" ds:itemID="{AD9C1405-6371-400D-A0E2-389A1557BE20}">
  <ds:schemaRefs>
    <ds:schemaRef ds:uri="http://schemas.microsoft.com/VisualStudio/2011/storyboarding/control/v1.0"/>
  </ds:schemaRefs>
</ds:datastoreItem>
</file>

<file path=customXml/itemProps160.xml><?xml version="1.0" encoding="utf-8"?>
<ds:datastoreItem xmlns:ds="http://schemas.openxmlformats.org/officeDocument/2006/customXml" ds:itemID="{C19FFBA0-FE96-460C-AA7A-1559EDC70E58}">
  <ds:schemaRefs>
    <ds:schemaRef ds:uri="http://schemas.microsoft.com/VisualStudio/2011/storyboarding/control"/>
  </ds:schemaRefs>
</ds:datastoreItem>
</file>

<file path=customXml/itemProps161.xml><?xml version="1.0" encoding="utf-8"?>
<ds:datastoreItem xmlns:ds="http://schemas.openxmlformats.org/officeDocument/2006/customXml" ds:itemID="{1F5C1850-0CBA-4E6A-972B-054668D8F3D9}">
  <ds:schemaRefs>
    <ds:schemaRef ds:uri="http://schemas.microsoft.com/VisualStudio/2011/storyboarding/control"/>
  </ds:schemaRefs>
</ds:datastoreItem>
</file>

<file path=customXml/itemProps162.xml><?xml version="1.0" encoding="utf-8"?>
<ds:datastoreItem xmlns:ds="http://schemas.openxmlformats.org/officeDocument/2006/customXml" ds:itemID="{78A023F7-CB32-42B5-A4E3-D74D915D8DE1}">
  <ds:schemaRefs>
    <ds:schemaRef ds:uri="http://schemas.microsoft.com/VisualStudio/2011/storyboarding/control"/>
  </ds:schemaRefs>
</ds:datastoreItem>
</file>

<file path=customXml/itemProps163.xml><?xml version="1.0" encoding="utf-8"?>
<ds:datastoreItem xmlns:ds="http://schemas.openxmlformats.org/officeDocument/2006/customXml" ds:itemID="{7728F985-45AC-4583-B889-202C29951136}">
  <ds:schemaRefs>
    <ds:schemaRef ds:uri="http://schemas.microsoft.com/VisualStudio/2011/storyboarding/control"/>
  </ds:schemaRefs>
</ds:datastoreItem>
</file>

<file path=customXml/itemProps164.xml><?xml version="1.0" encoding="utf-8"?>
<ds:datastoreItem xmlns:ds="http://schemas.openxmlformats.org/officeDocument/2006/customXml" ds:itemID="{1976123C-3A8F-4E9E-A7EA-2EA4F611710C}">
  <ds:schemaRefs>
    <ds:schemaRef ds:uri="http://schemas.microsoft.com/VisualStudio/2011/storyboarding/control"/>
  </ds:schemaRefs>
</ds:datastoreItem>
</file>

<file path=customXml/itemProps165.xml><?xml version="1.0" encoding="utf-8"?>
<ds:datastoreItem xmlns:ds="http://schemas.openxmlformats.org/officeDocument/2006/customXml" ds:itemID="{32217E3C-AB6C-4709-89B2-382049C37CA9}">
  <ds:schemaRefs>
    <ds:schemaRef ds:uri="http://schemas.microsoft.com/VisualStudio/2011/storyboarding/control"/>
  </ds:schemaRefs>
</ds:datastoreItem>
</file>

<file path=customXml/itemProps166.xml><?xml version="1.0" encoding="utf-8"?>
<ds:datastoreItem xmlns:ds="http://schemas.openxmlformats.org/officeDocument/2006/customXml" ds:itemID="{CF2E1323-2233-418A-BF30-70C435788FEB}">
  <ds:schemaRefs>
    <ds:schemaRef ds:uri="http://schemas.microsoft.com/VisualStudio/2011/storyboarding/control"/>
  </ds:schemaRefs>
</ds:datastoreItem>
</file>

<file path=customXml/itemProps167.xml><?xml version="1.0" encoding="utf-8"?>
<ds:datastoreItem xmlns:ds="http://schemas.openxmlformats.org/officeDocument/2006/customXml" ds:itemID="{4002BB7E-E74B-4646-9EF5-485257C83CB6}">
  <ds:schemaRefs>
    <ds:schemaRef ds:uri="http://schemas.microsoft.com/VisualStudio/2011/storyboarding/control"/>
  </ds:schemaRefs>
</ds:datastoreItem>
</file>

<file path=customXml/itemProps168.xml><?xml version="1.0" encoding="utf-8"?>
<ds:datastoreItem xmlns:ds="http://schemas.openxmlformats.org/officeDocument/2006/customXml" ds:itemID="{94AD1A0B-E9F6-4AC5-92C7-D2F1157C203A}">
  <ds:schemaRefs>
    <ds:schemaRef ds:uri="http://schemas.microsoft.com/VisualStudio/2011/storyboarding/control"/>
  </ds:schemaRefs>
</ds:datastoreItem>
</file>

<file path=customXml/itemProps169.xml><?xml version="1.0" encoding="utf-8"?>
<ds:datastoreItem xmlns:ds="http://schemas.openxmlformats.org/officeDocument/2006/customXml" ds:itemID="{A1B88D5F-41A7-488A-960C-6D819000899D}">
  <ds:schemaRefs>
    <ds:schemaRef ds:uri="http://schemas.microsoft.com/VisualStudio/2011/storyboarding/control/v1.0"/>
  </ds:schemaRefs>
</ds:datastoreItem>
</file>

<file path=customXml/itemProps17.xml><?xml version="1.0" encoding="utf-8"?>
<ds:datastoreItem xmlns:ds="http://schemas.openxmlformats.org/officeDocument/2006/customXml" ds:itemID="{5423C7C4-EE26-4ED2-9F11-C9ABAA081BA5}">
  <ds:schemaRefs>
    <ds:schemaRef ds:uri="http://schemas.microsoft.com/VisualStudio/2011/storyboarding/control/v1.0"/>
  </ds:schemaRefs>
</ds:datastoreItem>
</file>

<file path=customXml/itemProps170.xml><?xml version="1.0" encoding="utf-8"?>
<ds:datastoreItem xmlns:ds="http://schemas.openxmlformats.org/officeDocument/2006/customXml" ds:itemID="{A40D73F4-5C62-409C-8927-126AD6D7A89E}">
  <ds:schemaRefs>
    <ds:schemaRef ds:uri="http://schemas.microsoft.com/VisualStudio/2011/storyboarding/control"/>
  </ds:schemaRefs>
</ds:datastoreItem>
</file>

<file path=customXml/itemProps171.xml><?xml version="1.0" encoding="utf-8"?>
<ds:datastoreItem xmlns:ds="http://schemas.openxmlformats.org/officeDocument/2006/customXml" ds:itemID="{1880FE45-DF38-4D93-976C-E0A82A466CB2}">
  <ds:schemaRefs>
    <ds:schemaRef ds:uri="http://schemas.microsoft.com/VisualStudio/2011/storyboarding/control"/>
  </ds:schemaRefs>
</ds:datastoreItem>
</file>

<file path=customXml/itemProps172.xml><?xml version="1.0" encoding="utf-8"?>
<ds:datastoreItem xmlns:ds="http://schemas.openxmlformats.org/officeDocument/2006/customXml" ds:itemID="{62A003C9-06B4-4632-BCC6-0A4289DB3564}">
  <ds:schemaRefs>
    <ds:schemaRef ds:uri="http://schemas.microsoft.com/VisualStudio/2011/storyboarding/control"/>
  </ds:schemaRefs>
</ds:datastoreItem>
</file>

<file path=customXml/itemProps173.xml><?xml version="1.0" encoding="utf-8"?>
<ds:datastoreItem xmlns:ds="http://schemas.openxmlformats.org/officeDocument/2006/customXml" ds:itemID="{1C091AA2-E8E7-4486-B4A2-F72A9C23359F}">
  <ds:schemaRefs>
    <ds:schemaRef ds:uri="http://schemas.microsoft.com/VisualStudio/2011/storyboarding/control"/>
  </ds:schemaRefs>
</ds:datastoreItem>
</file>

<file path=customXml/itemProps174.xml><?xml version="1.0" encoding="utf-8"?>
<ds:datastoreItem xmlns:ds="http://schemas.openxmlformats.org/officeDocument/2006/customXml" ds:itemID="{3949AE0A-6F66-430B-AEAC-E1BF3B6154A6}">
  <ds:schemaRefs>
    <ds:schemaRef ds:uri="http://schemas.microsoft.com/VisualStudio/2011/storyboarding/control"/>
  </ds:schemaRefs>
</ds:datastoreItem>
</file>

<file path=customXml/itemProps175.xml><?xml version="1.0" encoding="utf-8"?>
<ds:datastoreItem xmlns:ds="http://schemas.openxmlformats.org/officeDocument/2006/customXml" ds:itemID="{AED3AD3A-A042-431E-8211-C82389E4646A}">
  <ds:schemaRefs>
    <ds:schemaRef ds:uri="http://schemas.microsoft.com/VisualStudio/2011/storyboarding/control"/>
  </ds:schemaRefs>
</ds:datastoreItem>
</file>

<file path=customXml/itemProps176.xml><?xml version="1.0" encoding="utf-8"?>
<ds:datastoreItem xmlns:ds="http://schemas.openxmlformats.org/officeDocument/2006/customXml" ds:itemID="{15ADC171-1D00-43AA-8660-03BE1F33122C}">
  <ds:schemaRefs>
    <ds:schemaRef ds:uri="http://schemas.microsoft.com/VisualStudio/2011/storyboarding/control"/>
  </ds:schemaRefs>
</ds:datastoreItem>
</file>

<file path=customXml/itemProps177.xml><?xml version="1.0" encoding="utf-8"?>
<ds:datastoreItem xmlns:ds="http://schemas.openxmlformats.org/officeDocument/2006/customXml" ds:itemID="{3C926393-13BE-4E11-B28C-325DFF825D65}">
  <ds:schemaRefs>
    <ds:schemaRef ds:uri="http://schemas.microsoft.com/VisualStudio/2011/storyboarding/control"/>
  </ds:schemaRefs>
</ds:datastoreItem>
</file>

<file path=customXml/itemProps178.xml><?xml version="1.0" encoding="utf-8"?>
<ds:datastoreItem xmlns:ds="http://schemas.openxmlformats.org/officeDocument/2006/customXml" ds:itemID="{A2DAA52B-5F52-4A8E-B601-7BF162CD738F}">
  <ds:schemaRefs>
    <ds:schemaRef ds:uri="http://schemas.microsoft.com/VisualStudio/2011/storyboarding/control/v1.0"/>
  </ds:schemaRefs>
</ds:datastoreItem>
</file>

<file path=customXml/itemProps179.xml><?xml version="1.0" encoding="utf-8"?>
<ds:datastoreItem xmlns:ds="http://schemas.openxmlformats.org/officeDocument/2006/customXml" ds:itemID="{387838C4-29F2-40AB-9647-8346D39956AB}">
  <ds:schemaRefs>
    <ds:schemaRef ds:uri="http://schemas.microsoft.com/VisualStudio/2011/storyboarding/control"/>
  </ds:schemaRefs>
</ds:datastoreItem>
</file>

<file path=customXml/itemProps18.xml><?xml version="1.0" encoding="utf-8"?>
<ds:datastoreItem xmlns:ds="http://schemas.openxmlformats.org/officeDocument/2006/customXml" ds:itemID="{D7A0370E-9EBE-44A7-9070-C36AA113B7D7}">
  <ds:schemaRefs>
    <ds:schemaRef ds:uri="http://schemas.microsoft.com/VisualStudio/2011/storyboarding/control"/>
  </ds:schemaRefs>
</ds:datastoreItem>
</file>

<file path=customXml/itemProps180.xml><?xml version="1.0" encoding="utf-8"?>
<ds:datastoreItem xmlns:ds="http://schemas.openxmlformats.org/officeDocument/2006/customXml" ds:itemID="{B830F82D-7083-40CB-9CA8-EE2DE5D24499}">
  <ds:schemaRefs>
    <ds:schemaRef ds:uri="http://schemas.microsoft.com/VisualStudio/2011/storyboarding/control"/>
  </ds:schemaRefs>
</ds:datastoreItem>
</file>

<file path=customXml/itemProps181.xml><?xml version="1.0" encoding="utf-8"?>
<ds:datastoreItem xmlns:ds="http://schemas.openxmlformats.org/officeDocument/2006/customXml" ds:itemID="{7621FDFF-2E1A-42D8-9E95-355FFE527B8D}">
  <ds:schemaRefs>
    <ds:schemaRef ds:uri="http://schemas.microsoft.com/VisualStudio/2011/storyboarding/control"/>
  </ds:schemaRefs>
</ds:datastoreItem>
</file>

<file path=customXml/itemProps182.xml><?xml version="1.0" encoding="utf-8"?>
<ds:datastoreItem xmlns:ds="http://schemas.openxmlformats.org/officeDocument/2006/customXml" ds:itemID="{083C6336-2A1A-46E8-A91E-BFCF2D1B0C8B}">
  <ds:schemaRefs>
    <ds:schemaRef ds:uri="http://schemas.microsoft.com/VisualStudio/2011/storyboarding/control"/>
  </ds:schemaRefs>
</ds:datastoreItem>
</file>

<file path=customXml/itemProps183.xml><?xml version="1.0" encoding="utf-8"?>
<ds:datastoreItem xmlns:ds="http://schemas.openxmlformats.org/officeDocument/2006/customXml" ds:itemID="{F750840A-4646-401F-9E4C-EF29E17FC114}">
  <ds:schemaRefs>
    <ds:schemaRef ds:uri="http://schemas.microsoft.com/VisualStudio/2011/storyboarding/control"/>
  </ds:schemaRefs>
</ds:datastoreItem>
</file>

<file path=customXml/itemProps184.xml><?xml version="1.0" encoding="utf-8"?>
<ds:datastoreItem xmlns:ds="http://schemas.openxmlformats.org/officeDocument/2006/customXml" ds:itemID="{90E02751-6EB1-435F-9756-F9B50171DB60}">
  <ds:schemaRefs>
    <ds:schemaRef ds:uri="http://schemas.microsoft.com/VisualStudio/2011/storyboarding/control"/>
  </ds:schemaRefs>
</ds:datastoreItem>
</file>

<file path=customXml/itemProps185.xml><?xml version="1.0" encoding="utf-8"?>
<ds:datastoreItem xmlns:ds="http://schemas.openxmlformats.org/officeDocument/2006/customXml" ds:itemID="{C1F57F2F-EB69-455F-86E9-7D1815C6A967}">
  <ds:schemaRefs>
    <ds:schemaRef ds:uri="http://schemas.microsoft.com/VisualStudio/2011/storyboarding/control"/>
  </ds:schemaRefs>
</ds:datastoreItem>
</file>

<file path=customXml/itemProps186.xml><?xml version="1.0" encoding="utf-8"?>
<ds:datastoreItem xmlns:ds="http://schemas.openxmlformats.org/officeDocument/2006/customXml" ds:itemID="{7F991AEE-D8F9-4C32-A3DE-247A79338965}">
  <ds:schemaRefs>
    <ds:schemaRef ds:uri="http://schemas.microsoft.com/VisualStudio/2011/storyboarding/control"/>
  </ds:schemaRefs>
</ds:datastoreItem>
</file>

<file path=customXml/itemProps187.xml><?xml version="1.0" encoding="utf-8"?>
<ds:datastoreItem xmlns:ds="http://schemas.openxmlformats.org/officeDocument/2006/customXml" ds:itemID="{28924D55-F231-485D-87E0-2FF3A9BD7FD5}">
  <ds:schemaRefs>
    <ds:schemaRef ds:uri="http://schemas.microsoft.com/VisualStudio/2011/storyboarding/control"/>
  </ds:schemaRefs>
</ds:datastoreItem>
</file>

<file path=customXml/itemProps188.xml><?xml version="1.0" encoding="utf-8"?>
<ds:datastoreItem xmlns:ds="http://schemas.openxmlformats.org/officeDocument/2006/customXml" ds:itemID="{F1A6E310-0626-4DAC-A346-455C974A17E6}">
  <ds:schemaRefs>
    <ds:schemaRef ds:uri="http://schemas.microsoft.com/VisualStudio/2011/storyboarding/control"/>
  </ds:schemaRefs>
</ds:datastoreItem>
</file>

<file path=customXml/itemProps189.xml><?xml version="1.0" encoding="utf-8"?>
<ds:datastoreItem xmlns:ds="http://schemas.openxmlformats.org/officeDocument/2006/customXml" ds:itemID="{5D8DFC2E-1554-4A18-8359-FD46264D5226}">
  <ds:schemaRefs>
    <ds:schemaRef ds:uri="http://schemas.microsoft.com/VisualStudio/2011/storyboarding/control"/>
  </ds:schemaRefs>
</ds:datastoreItem>
</file>

<file path=customXml/itemProps19.xml><?xml version="1.0" encoding="utf-8"?>
<ds:datastoreItem xmlns:ds="http://schemas.openxmlformats.org/officeDocument/2006/customXml" ds:itemID="{D440442A-68BC-4116-A5A6-FDB6BAB9693D}">
  <ds:schemaRefs>
    <ds:schemaRef ds:uri="http://schemas.microsoft.com/VisualStudio/2011/storyboarding/control"/>
  </ds:schemaRefs>
</ds:datastoreItem>
</file>

<file path=customXml/itemProps190.xml><?xml version="1.0" encoding="utf-8"?>
<ds:datastoreItem xmlns:ds="http://schemas.openxmlformats.org/officeDocument/2006/customXml" ds:itemID="{08904217-40E1-4558-95D8-8D709CA82866}">
  <ds:schemaRefs>
    <ds:schemaRef ds:uri="http://schemas.microsoft.com/VisualStudio/2011/storyboarding/control/v1.0"/>
  </ds:schemaRefs>
</ds:datastoreItem>
</file>

<file path=customXml/itemProps191.xml><?xml version="1.0" encoding="utf-8"?>
<ds:datastoreItem xmlns:ds="http://schemas.openxmlformats.org/officeDocument/2006/customXml" ds:itemID="{561F34EB-C0AB-467A-B145-C74976B3BDBE}">
  <ds:schemaRefs>
    <ds:schemaRef ds:uri="http://schemas.microsoft.com/VisualStudio/2011/storyboarding/control"/>
  </ds:schemaRefs>
</ds:datastoreItem>
</file>

<file path=customXml/itemProps192.xml><?xml version="1.0" encoding="utf-8"?>
<ds:datastoreItem xmlns:ds="http://schemas.openxmlformats.org/officeDocument/2006/customXml" ds:itemID="{AE829EE6-2A90-4D53-B65D-B896D4164D58}">
  <ds:schemaRefs>
    <ds:schemaRef ds:uri="http://schemas.microsoft.com/VisualStudio/2011/storyboarding/control"/>
  </ds:schemaRefs>
</ds:datastoreItem>
</file>

<file path=customXml/itemProps193.xml><?xml version="1.0" encoding="utf-8"?>
<ds:datastoreItem xmlns:ds="http://schemas.openxmlformats.org/officeDocument/2006/customXml" ds:itemID="{F17D5AF6-3BD9-4DFF-AE9B-2E10D3430779}">
  <ds:schemaRefs>
    <ds:schemaRef ds:uri="http://schemas.microsoft.com/VisualStudio/2011/storyboarding/control/v1.0"/>
  </ds:schemaRefs>
</ds:datastoreItem>
</file>

<file path=customXml/itemProps194.xml><?xml version="1.0" encoding="utf-8"?>
<ds:datastoreItem xmlns:ds="http://schemas.openxmlformats.org/officeDocument/2006/customXml" ds:itemID="{188F6680-9EB8-4B03-8D3B-773D66FC777A}">
  <ds:schemaRefs>
    <ds:schemaRef ds:uri="http://schemas.microsoft.com/VisualStudio/2011/storyboarding/control/v1.0"/>
  </ds:schemaRefs>
</ds:datastoreItem>
</file>

<file path=customXml/itemProps195.xml><?xml version="1.0" encoding="utf-8"?>
<ds:datastoreItem xmlns:ds="http://schemas.openxmlformats.org/officeDocument/2006/customXml" ds:itemID="{36156D9C-1DAA-43CB-9F20-58EA3D4F3C48}">
  <ds:schemaRefs>
    <ds:schemaRef ds:uri="http://schemas.microsoft.com/VisualStudio/2011/storyboarding/control"/>
  </ds:schemaRefs>
</ds:datastoreItem>
</file>

<file path=customXml/itemProps196.xml><?xml version="1.0" encoding="utf-8"?>
<ds:datastoreItem xmlns:ds="http://schemas.openxmlformats.org/officeDocument/2006/customXml" ds:itemID="{016BA1A1-3162-4382-9F37-080148C85A23}">
  <ds:schemaRefs>
    <ds:schemaRef ds:uri="http://schemas.microsoft.com/VisualStudio/2011/storyboarding/control"/>
  </ds:schemaRefs>
</ds:datastoreItem>
</file>

<file path=customXml/itemProps197.xml><?xml version="1.0" encoding="utf-8"?>
<ds:datastoreItem xmlns:ds="http://schemas.openxmlformats.org/officeDocument/2006/customXml" ds:itemID="{559555D9-A00A-4AE8-8EDC-9B2D091AB899}">
  <ds:schemaRefs>
    <ds:schemaRef ds:uri="http://schemas.microsoft.com/VisualStudio/2011/storyboarding/control"/>
  </ds:schemaRefs>
</ds:datastoreItem>
</file>

<file path=customXml/itemProps198.xml><?xml version="1.0" encoding="utf-8"?>
<ds:datastoreItem xmlns:ds="http://schemas.openxmlformats.org/officeDocument/2006/customXml" ds:itemID="{EDE713BE-A567-491C-902D-E6087D824056}">
  <ds:schemaRefs>
    <ds:schemaRef ds:uri="http://schemas.microsoft.com/VisualStudio/2011/storyboarding/control/v1.0"/>
  </ds:schemaRefs>
</ds:datastoreItem>
</file>

<file path=customXml/itemProps199.xml><?xml version="1.0" encoding="utf-8"?>
<ds:datastoreItem xmlns:ds="http://schemas.openxmlformats.org/officeDocument/2006/customXml" ds:itemID="{AE37FB5D-C140-4FA3-AFC0-7BBE49EA661F}">
  <ds:schemaRefs>
    <ds:schemaRef ds:uri="http://schemas.microsoft.com/VisualStudio/2011/storyboarding/control"/>
  </ds:schemaRefs>
</ds:datastoreItem>
</file>

<file path=customXml/itemProps2.xml><?xml version="1.0" encoding="utf-8"?>
<ds:datastoreItem xmlns:ds="http://schemas.openxmlformats.org/officeDocument/2006/customXml" ds:itemID="{2E2EBA79-387D-48F3-8F1E-66EE14F34655}">
  <ds:schemaRefs>
    <ds:schemaRef ds:uri="http://schemas.microsoft.com/VisualStudio/2011/storyboarding/control"/>
  </ds:schemaRefs>
</ds:datastoreItem>
</file>

<file path=customXml/itemProps20.xml><?xml version="1.0" encoding="utf-8"?>
<ds:datastoreItem xmlns:ds="http://schemas.openxmlformats.org/officeDocument/2006/customXml" ds:itemID="{967C42A5-1DCA-4F10-9D2C-730B7244B788}">
  <ds:schemaRefs>
    <ds:schemaRef ds:uri="http://schemas.microsoft.com/VisualStudio/2011/storyboarding/control"/>
  </ds:schemaRefs>
</ds:datastoreItem>
</file>

<file path=customXml/itemProps200.xml><?xml version="1.0" encoding="utf-8"?>
<ds:datastoreItem xmlns:ds="http://schemas.openxmlformats.org/officeDocument/2006/customXml" ds:itemID="{07386B1B-B603-48F1-B273-2619CD39E415}">
  <ds:schemaRefs>
    <ds:schemaRef ds:uri="http://schemas.microsoft.com/VisualStudio/2011/storyboarding/control"/>
  </ds:schemaRefs>
</ds:datastoreItem>
</file>

<file path=customXml/itemProps201.xml><?xml version="1.0" encoding="utf-8"?>
<ds:datastoreItem xmlns:ds="http://schemas.openxmlformats.org/officeDocument/2006/customXml" ds:itemID="{4B2794CB-8E47-4643-AB0C-80A92E058F1C}">
  <ds:schemaRefs>
    <ds:schemaRef ds:uri="http://schemas.microsoft.com/VisualStudio/2011/storyboarding/control"/>
  </ds:schemaRefs>
</ds:datastoreItem>
</file>

<file path=customXml/itemProps202.xml><?xml version="1.0" encoding="utf-8"?>
<ds:datastoreItem xmlns:ds="http://schemas.openxmlformats.org/officeDocument/2006/customXml" ds:itemID="{048A3CC1-91CB-4990-8022-89A76DC8521F}">
  <ds:schemaRefs>
    <ds:schemaRef ds:uri="http://schemas.microsoft.com/VisualStudio/2011/storyboarding/control"/>
  </ds:schemaRefs>
</ds:datastoreItem>
</file>

<file path=customXml/itemProps203.xml><?xml version="1.0" encoding="utf-8"?>
<ds:datastoreItem xmlns:ds="http://schemas.openxmlformats.org/officeDocument/2006/customXml" ds:itemID="{574C0546-69B0-4850-A983-CDA8017CD4CE}">
  <ds:schemaRefs>
    <ds:schemaRef ds:uri="http://schemas.microsoft.com/VisualStudio/2011/storyboarding/control"/>
  </ds:schemaRefs>
</ds:datastoreItem>
</file>

<file path=customXml/itemProps204.xml><?xml version="1.0" encoding="utf-8"?>
<ds:datastoreItem xmlns:ds="http://schemas.openxmlformats.org/officeDocument/2006/customXml" ds:itemID="{672609A4-F990-4E8E-B553-561D3489121F}">
  <ds:schemaRefs>
    <ds:schemaRef ds:uri="http://schemas.microsoft.com/VisualStudio/2011/storyboarding/control"/>
  </ds:schemaRefs>
</ds:datastoreItem>
</file>

<file path=customXml/itemProps205.xml><?xml version="1.0" encoding="utf-8"?>
<ds:datastoreItem xmlns:ds="http://schemas.openxmlformats.org/officeDocument/2006/customXml" ds:itemID="{B7BD4F34-B154-4D92-BE87-C557EB1B7EFB}">
  <ds:schemaRefs>
    <ds:schemaRef ds:uri="http://schemas.microsoft.com/sharepoint/v3/contenttype/forms"/>
  </ds:schemaRefs>
</ds:datastoreItem>
</file>

<file path=customXml/itemProps206.xml><?xml version="1.0" encoding="utf-8"?>
<ds:datastoreItem xmlns:ds="http://schemas.openxmlformats.org/officeDocument/2006/customXml" ds:itemID="{B49BEC75-1273-4B0C-9BD8-824516F2DB79}">
  <ds:schemaRefs>
    <ds:schemaRef ds:uri="http://schemas.microsoft.com/VisualStudio/2011/storyboarding/control"/>
  </ds:schemaRefs>
</ds:datastoreItem>
</file>

<file path=customXml/itemProps207.xml><?xml version="1.0" encoding="utf-8"?>
<ds:datastoreItem xmlns:ds="http://schemas.openxmlformats.org/officeDocument/2006/customXml" ds:itemID="{18A6A270-A75C-4D7E-86E4-765FF07C5144}">
  <ds:schemaRefs>
    <ds:schemaRef ds:uri="http://schemas.microsoft.com/sharepoint/events"/>
  </ds:schemaRefs>
</ds:datastoreItem>
</file>

<file path=customXml/itemProps208.xml><?xml version="1.0" encoding="utf-8"?>
<ds:datastoreItem xmlns:ds="http://schemas.openxmlformats.org/officeDocument/2006/customXml" ds:itemID="{6DB748EE-C7FB-45BD-A8D2-052E4039A714}">
  <ds:schemaRefs>
    <ds:schemaRef ds:uri="http://schemas.microsoft.com/VisualStudio/2011/storyboarding/control"/>
  </ds:schemaRefs>
</ds:datastoreItem>
</file>

<file path=customXml/itemProps209.xml><?xml version="1.0" encoding="utf-8"?>
<ds:datastoreItem xmlns:ds="http://schemas.openxmlformats.org/officeDocument/2006/customXml" ds:itemID="{514C3188-379E-46BF-BC22-7EED3E88977B}">
  <ds:schemaRefs>
    <ds:schemaRef ds:uri="http://schemas.microsoft.com/VisualStudio/2011/storyboarding/control"/>
  </ds:schemaRefs>
</ds:datastoreItem>
</file>

<file path=customXml/itemProps21.xml><?xml version="1.0" encoding="utf-8"?>
<ds:datastoreItem xmlns:ds="http://schemas.openxmlformats.org/officeDocument/2006/customXml" ds:itemID="{B49626F1-1962-40AA-AEBF-71410D1868FC}">
  <ds:schemaRefs>
    <ds:schemaRef ds:uri="http://schemas.microsoft.com/VisualStudio/2011/storyboarding/control"/>
  </ds:schemaRefs>
</ds:datastoreItem>
</file>

<file path=customXml/itemProps210.xml><?xml version="1.0" encoding="utf-8"?>
<ds:datastoreItem xmlns:ds="http://schemas.openxmlformats.org/officeDocument/2006/customXml" ds:itemID="{FBD4E163-4562-47FE-BC16-63F946CB900C}">
  <ds:schemaRefs>
    <ds:schemaRef ds:uri="http://schemas.microsoft.com/VisualStudio/2011/storyboarding/control"/>
  </ds:schemaRefs>
</ds:datastoreItem>
</file>

<file path=customXml/itemProps211.xml><?xml version="1.0" encoding="utf-8"?>
<ds:datastoreItem xmlns:ds="http://schemas.openxmlformats.org/officeDocument/2006/customXml" ds:itemID="{47280F27-D216-4199-B9E4-2F344B04278D}">
  <ds:schemaRefs>
    <ds:schemaRef ds:uri="http://schemas.microsoft.com/VisualStudio/2011/storyboarding/control"/>
  </ds:schemaRefs>
</ds:datastoreItem>
</file>

<file path=customXml/itemProps212.xml><?xml version="1.0" encoding="utf-8"?>
<ds:datastoreItem xmlns:ds="http://schemas.openxmlformats.org/officeDocument/2006/customXml" ds:itemID="{6321DF9F-B57F-4638-9CE4-57E2C9F5DD38}">
  <ds:schemaRefs>
    <ds:schemaRef ds:uri="http://schemas.microsoft.com/VisualStudio/2011/storyboarding/control"/>
  </ds:schemaRefs>
</ds:datastoreItem>
</file>

<file path=customXml/itemProps213.xml><?xml version="1.0" encoding="utf-8"?>
<ds:datastoreItem xmlns:ds="http://schemas.openxmlformats.org/officeDocument/2006/customXml" ds:itemID="{2FEB3A16-E640-4049-92BF-229BF3B54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ebf394-daf6-497a-96c5-a2f8c10b3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14.xml><?xml version="1.0" encoding="utf-8"?>
<ds:datastoreItem xmlns:ds="http://schemas.openxmlformats.org/officeDocument/2006/customXml" ds:itemID="{CC419530-796D-4DBE-BBEE-9A6630A896E1}">
  <ds:schemaRefs>
    <ds:schemaRef ds:uri="http://schemas.microsoft.com/VisualStudio/2011/storyboarding/control/v1.0"/>
  </ds:schemaRefs>
</ds:datastoreItem>
</file>

<file path=customXml/itemProps215.xml><?xml version="1.0" encoding="utf-8"?>
<ds:datastoreItem xmlns:ds="http://schemas.openxmlformats.org/officeDocument/2006/customXml" ds:itemID="{9C628832-EAE6-47E8-9B5C-DF0774975B25}">
  <ds:schemaRefs>
    <ds:schemaRef ds:uri="http://schemas.microsoft.com/VisualStudio/2011/storyboarding/control"/>
  </ds:schemaRefs>
</ds:datastoreItem>
</file>

<file path=customXml/itemProps216.xml><?xml version="1.0" encoding="utf-8"?>
<ds:datastoreItem xmlns:ds="http://schemas.openxmlformats.org/officeDocument/2006/customXml" ds:itemID="{16772130-8F5D-442B-AA11-39D4F229ACC6}">
  <ds:schemaRefs>
    <ds:schemaRef ds:uri="http://schemas.microsoft.com/VisualStudio/2011/storyboarding/control/v1.0"/>
  </ds:schemaRefs>
</ds:datastoreItem>
</file>

<file path=customXml/itemProps217.xml><?xml version="1.0" encoding="utf-8"?>
<ds:datastoreItem xmlns:ds="http://schemas.openxmlformats.org/officeDocument/2006/customXml" ds:itemID="{8B2BC39B-CAA5-48F4-92D5-7F73027D6DE2}">
  <ds:schemaRefs>
    <ds:schemaRef ds:uri="http://schemas.microsoft.com/VisualStudio/2011/storyboarding/control"/>
  </ds:schemaRefs>
</ds:datastoreItem>
</file>

<file path=customXml/itemProps218.xml><?xml version="1.0" encoding="utf-8"?>
<ds:datastoreItem xmlns:ds="http://schemas.openxmlformats.org/officeDocument/2006/customXml" ds:itemID="{E8BBFC1B-916D-426A-8825-D3326F96A0E7}">
  <ds:schemaRefs>
    <ds:schemaRef ds:uri="http://schemas.microsoft.com/VisualStudio/2011/storyboarding/control"/>
  </ds:schemaRefs>
</ds:datastoreItem>
</file>

<file path=customXml/itemProps219.xml><?xml version="1.0" encoding="utf-8"?>
<ds:datastoreItem xmlns:ds="http://schemas.openxmlformats.org/officeDocument/2006/customXml" ds:itemID="{E9C4CBB0-7D2F-42EC-9ED0-589327F3DDE1}">
  <ds:schemaRefs>
    <ds:schemaRef ds:uri="http://schemas.microsoft.com/VisualStudio/2011/storyboarding/control"/>
  </ds:schemaRefs>
</ds:datastoreItem>
</file>

<file path=customXml/itemProps22.xml><?xml version="1.0" encoding="utf-8"?>
<ds:datastoreItem xmlns:ds="http://schemas.openxmlformats.org/officeDocument/2006/customXml" ds:itemID="{BE19BDE1-4243-42E1-A7DE-2CB5E97BD1B6}">
  <ds:schemaRefs>
    <ds:schemaRef ds:uri="http://schemas.microsoft.com/VisualStudio/2011/storyboarding/control"/>
  </ds:schemaRefs>
</ds:datastoreItem>
</file>

<file path=customXml/itemProps220.xml><?xml version="1.0" encoding="utf-8"?>
<ds:datastoreItem xmlns:ds="http://schemas.openxmlformats.org/officeDocument/2006/customXml" ds:itemID="{916A51F4-761E-4234-825A-DF2165BA716E}">
  <ds:schemaRefs>
    <ds:schemaRef ds:uri="http://schemas.microsoft.com/VisualStudio/2011/storyboarding/control"/>
  </ds:schemaRefs>
</ds:datastoreItem>
</file>

<file path=customXml/itemProps221.xml><?xml version="1.0" encoding="utf-8"?>
<ds:datastoreItem xmlns:ds="http://schemas.openxmlformats.org/officeDocument/2006/customXml" ds:itemID="{DE293D9F-1A02-4625-AE8D-C35D3F325ECF}">
  <ds:schemaRefs>
    <ds:schemaRef ds:uri="http://schemas.microsoft.com/VisualStudio/2011/storyboarding/control"/>
  </ds:schemaRefs>
</ds:datastoreItem>
</file>

<file path=customXml/itemProps222.xml><?xml version="1.0" encoding="utf-8"?>
<ds:datastoreItem xmlns:ds="http://schemas.openxmlformats.org/officeDocument/2006/customXml" ds:itemID="{4BCB20A2-9850-49DA-9BD6-A5D2B0ABF72F}">
  <ds:schemaRefs>
    <ds:schemaRef ds:uri="http://schemas.microsoft.com/VisualStudio/2011/storyboarding/control/v1.0"/>
  </ds:schemaRefs>
</ds:datastoreItem>
</file>

<file path=customXml/itemProps223.xml><?xml version="1.0" encoding="utf-8"?>
<ds:datastoreItem xmlns:ds="http://schemas.openxmlformats.org/officeDocument/2006/customXml" ds:itemID="{E79435B9-3246-45D9-A0D7-E9A2D16B5292}">
  <ds:schemaRefs>
    <ds:schemaRef ds:uri="http://schemas.microsoft.com/VisualStudio/2011/storyboarding/control"/>
  </ds:schemaRefs>
</ds:datastoreItem>
</file>

<file path=customXml/itemProps224.xml><?xml version="1.0" encoding="utf-8"?>
<ds:datastoreItem xmlns:ds="http://schemas.openxmlformats.org/officeDocument/2006/customXml" ds:itemID="{3F848EF3-35D8-4197-9709-1D010A638AC5}">
  <ds:schemaRefs>
    <ds:schemaRef ds:uri="http://schemas.microsoft.com/VisualStudio/2011/storyboarding/control"/>
  </ds:schemaRefs>
</ds:datastoreItem>
</file>

<file path=customXml/itemProps225.xml><?xml version="1.0" encoding="utf-8"?>
<ds:datastoreItem xmlns:ds="http://schemas.openxmlformats.org/officeDocument/2006/customXml" ds:itemID="{AEC8637B-0235-45D6-B62A-3D1CD06E267F}">
  <ds:schemaRefs>
    <ds:schemaRef ds:uri="http://schemas.microsoft.com/VisualStudio/2011/storyboarding/control"/>
  </ds:schemaRefs>
</ds:datastoreItem>
</file>

<file path=customXml/itemProps226.xml><?xml version="1.0" encoding="utf-8"?>
<ds:datastoreItem xmlns:ds="http://schemas.openxmlformats.org/officeDocument/2006/customXml" ds:itemID="{4526E249-381C-4680-81E8-75A78726C84C}">
  <ds:schemaRefs>
    <ds:schemaRef ds:uri="http://schemas.microsoft.com/VisualStudio/2011/storyboarding/control"/>
  </ds:schemaRefs>
</ds:datastoreItem>
</file>

<file path=customXml/itemProps227.xml><?xml version="1.0" encoding="utf-8"?>
<ds:datastoreItem xmlns:ds="http://schemas.openxmlformats.org/officeDocument/2006/customXml" ds:itemID="{9535D88F-A4F9-4043-99D2-0BA0F5D4FA9E}">
  <ds:schemaRefs>
    <ds:schemaRef ds:uri="http://schemas.microsoft.com/VisualStudio/2011/storyboarding/control"/>
  </ds:schemaRefs>
</ds:datastoreItem>
</file>

<file path=customXml/itemProps228.xml><?xml version="1.0" encoding="utf-8"?>
<ds:datastoreItem xmlns:ds="http://schemas.openxmlformats.org/officeDocument/2006/customXml" ds:itemID="{7BF16C54-4775-4FA7-AF88-98AF6D5E8CA6}">
  <ds:schemaRefs>
    <ds:schemaRef ds:uri="http://schemas.microsoft.com/VisualStudio/2011/storyboarding/control/v1.0"/>
  </ds:schemaRefs>
</ds:datastoreItem>
</file>

<file path=customXml/itemProps229.xml><?xml version="1.0" encoding="utf-8"?>
<ds:datastoreItem xmlns:ds="http://schemas.openxmlformats.org/officeDocument/2006/customXml" ds:itemID="{80057D26-84AE-4214-A069-42EEB0220CF3}">
  <ds:schemaRefs>
    <ds:schemaRef ds:uri="http://schemas.microsoft.com/VisualStudio/2011/storyboarding/control"/>
  </ds:schemaRefs>
</ds:datastoreItem>
</file>

<file path=customXml/itemProps23.xml><?xml version="1.0" encoding="utf-8"?>
<ds:datastoreItem xmlns:ds="http://schemas.openxmlformats.org/officeDocument/2006/customXml" ds:itemID="{53BC856C-B486-437D-A7B4-612AE9417D7A}">
  <ds:schemaRefs>
    <ds:schemaRef ds:uri="http://schemas.microsoft.com/VisualStudio/2011/storyboarding/control/v1.0"/>
  </ds:schemaRefs>
</ds:datastoreItem>
</file>

<file path=customXml/itemProps230.xml><?xml version="1.0" encoding="utf-8"?>
<ds:datastoreItem xmlns:ds="http://schemas.openxmlformats.org/officeDocument/2006/customXml" ds:itemID="{63E5DE85-F05E-4507-B223-806D8F49F058}">
  <ds:schemaRefs>
    <ds:schemaRef ds:uri="http://schemas.microsoft.com/VisualStudio/2011/storyboarding/control/v1.0"/>
  </ds:schemaRefs>
</ds:datastoreItem>
</file>

<file path=customXml/itemProps231.xml><?xml version="1.0" encoding="utf-8"?>
<ds:datastoreItem xmlns:ds="http://schemas.openxmlformats.org/officeDocument/2006/customXml" ds:itemID="{6B9950BB-86DC-4FB2-A188-EEF61E254E00}">
  <ds:schemaRefs>
    <ds:schemaRef ds:uri="http://schemas.microsoft.com/VisualStudio/2011/storyboarding/control"/>
  </ds:schemaRefs>
</ds:datastoreItem>
</file>

<file path=customXml/itemProps232.xml><?xml version="1.0" encoding="utf-8"?>
<ds:datastoreItem xmlns:ds="http://schemas.openxmlformats.org/officeDocument/2006/customXml" ds:itemID="{99C05955-8F83-4A01-9B61-A4A6D0C430C1}">
  <ds:schemaRefs>
    <ds:schemaRef ds:uri="http://schemas.microsoft.com/VisualStudio/2011/storyboarding/control"/>
  </ds:schemaRefs>
</ds:datastoreItem>
</file>

<file path=customXml/itemProps233.xml><?xml version="1.0" encoding="utf-8"?>
<ds:datastoreItem xmlns:ds="http://schemas.openxmlformats.org/officeDocument/2006/customXml" ds:itemID="{8C9DC196-410F-4C9C-AE66-5EDEA8509CCA}">
  <ds:schemaRefs>
    <ds:schemaRef ds:uri="http://schemas.microsoft.com/VisualStudio/2011/storyboarding/control"/>
  </ds:schemaRefs>
</ds:datastoreItem>
</file>

<file path=customXml/itemProps234.xml><?xml version="1.0" encoding="utf-8"?>
<ds:datastoreItem xmlns:ds="http://schemas.openxmlformats.org/officeDocument/2006/customXml" ds:itemID="{E5723664-F93B-4E22-B1B6-B5098FD1FF64}">
  <ds:schemaRefs>
    <ds:schemaRef ds:uri="http://schemas.microsoft.com/VisualStudio/2011/storyboarding/control"/>
  </ds:schemaRefs>
</ds:datastoreItem>
</file>

<file path=customXml/itemProps235.xml><?xml version="1.0" encoding="utf-8"?>
<ds:datastoreItem xmlns:ds="http://schemas.openxmlformats.org/officeDocument/2006/customXml" ds:itemID="{01951054-2A1B-4EB3-9239-E5A3B1808350}">
  <ds:schemaRefs>
    <ds:schemaRef ds:uri="http://schemas.microsoft.com/VisualStudio/2011/storyboarding/control"/>
  </ds:schemaRefs>
</ds:datastoreItem>
</file>

<file path=customXml/itemProps236.xml><?xml version="1.0" encoding="utf-8"?>
<ds:datastoreItem xmlns:ds="http://schemas.openxmlformats.org/officeDocument/2006/customXml" ds:itemID="{C29BC5F4-0639-40EF-AE58-276891D954E3}">
  <ds:schemaRefs>
    <ds:schemaRef ds:uri="http://schemas.microsoft.com/VisualStudio/2011/storyboarding/control"/>
  </ds:schemaRefs>
</ds:datastoreItem>
</file>

<file path=customXml/itemProps237.xml><?xml version="1.0" encoding="utf-8"?>
<ds:datastoreItem xmlns:ds="http://schemas.openxmlformats.org/officeDocument/2006/customXml" ds:itemID="{7C4FADB9-82C5-46C4-AD0E-6B60B5C6AEAE}">
  <ds:schemaRefs>
    <ds:schemaRef ds:uri="http://schemas.microsoft.com/VisualStudio/2011/storyboarding/control/v1.0"/>
  </ds:schemaRefs>
</ds:datastoreItem>
</file>

<file path=customXml/itemProps238.xml><?xml version="1.0" encoding="utf-8"?>
<ds:datastoreItem xmlns:ds="http://schemas.openxmlformats.org/officeDocument/2006/customXml" ds:itemID="{B836105E-5EEE-42B3-9106-1CD030EDC961}">
  <ds:schemaRefs>
    <ds:schemaRef ds:uri="http://schemas.microsoft.com/VisualStudio/2011/storyboarding/control"/>
  </ds:schemaRefs>
</ds:datastoreItem>
</file>

<file path=customXml/itemProps239.xml><?xml version="1.0" encoding="utf-8"?>
<ds:datastoreItem xmlns:ds="http://schemas.openxmlformats.org/officeDocument/2006/customXml" ds:itemID="{C59CD979-7E5F-4D6B-96AB-8815286CC58D}">
  <ds:schemaRefs>
    <ds:schemaRef ds:uri="http://schemas.microsoft.com/VisualStudio/2011/storyboarding/control"/>
  </ds:schemaRefs>
</ds:datastoreItem>
</file>

<file path=customXml/itemProps24.xml><?xml version="1.0" encoding="utf-8"?>
<ds:datastoreItem xmlns:ds="http://schemas.openxmlformats.org/officeDocument/2006/customXml" ds:itemID="{0CF90D37-4583-4098-B3E2-C11B98A33E5A}">
  <ds:schemaRefs>
    <ds:schemaRef ds:uri="http://schemas.microsoft.com/VisualStudio/2011/storyboarding/control"/>
  </ds:schemaRefs>
</ds:datastoreItem>
</file>

<file path=customXml/itemProps240.xml><?xml version="1.0" encoding="utf-8"?>
<ds:datastoreItem xmlns:ds="http://schemas.openxmlformats.org/officeDocument/2006/customXml" ds:itemID="{CB953D38-E965-4BB2-94FE-DF647E85A654}">
  <ds:schemaRefs>
    <ds:schemaRef ds:uri="http://schemas.microsoft.com/VisualStudio/2011/storyboarding/control/v1.0"/>
  </ds:schemaRefs>
</ds:datastoreItem>
</file>

<file path=customXml/itemProps241.xml><?xml version="1.0" encoding="utf-8"?>
<ds:datastoreItem xmlns:ds="http://schemas.openxmlformats.org/officeDocument/2006/customXml" ds:itemID="{17658EED-361F-4B58-9F51-40C52E9422C8}">
  <ds:schemaRefs>
    <ds:schemaRef ds:uri="http://schemas.microsoft.com/VisualStudio/2011/storyboarding/control"/>
  </ds:schemaRefs>
</ds:datastoreItem>
</file>

<file path=customXml/itemProps242.xml><?xml version="1.0" encoding="utf-8"?>
<ds:datastoreItem xmlns:ds="http://schemas.openxmlformats.org/officeDocument/2006/customXml" ds:itemID="{1EDE67A2-BB67-481D-A5B0-088ECC7E1D16}">
  <ds:schemaRefs>
    <ds:schemaRef ds:uri="http://schemas.microsoft.com/VisualStudio/2011/storyboarding/control"/>
  </ds:schemaRefs>
</ds:datastoreItem>
</file>

<file path=customXml/itemProps243.xml><?xml version="1.0" encoding="utf-8"?>
<ds:datastoreItem xmlns:ds="http://schemas.openxmlformats.org/officeDocument/2006/customXml" ds:itemID="{47C86DEB-6C55-43CE-96A7-363CD56E1025}">
  <ds:schemaRefs>
    <ds:schemaRef ds:uri="http://schemas.microsoft.com/VisualStudio/2011/storyboarding/control"/>
  </ds:schemaRefs>
</ds:datastoreItem>
</file>

<file path=customXml/itemProps244.xml><?xml version="1.0" encoding="utf-8"?>
<ds:datastoreItem xmlns:ds="http://schemas.openxmlformats.org/officeDocument/2006/customXml" ds:itemID="{AB006AED-D3B6-450F-A436-759E490055A5}">
  <ds:schemaRefs>
    <ds:schemaRef ds:uri="http://schemas.microsoft.com/VisualStudio/2011/storyboarding/control/v1.0"/>
  </ds:schemaRefs>
</ds:datastoreItem>
</file>

<file path=customXml/itemProps245.xml><?xml version="1.0" encoding="utf-8"?>
<ds:datastoreItem xmlns:ds="http://schemas.openxmlformats.org/officeDocument/2006/customXml" ds:itemID="{09CC12C2-65F6-4851-BF1A-DFADE603750B}">
  <ds:schemaRefs>
    <ds:schemaRef ds:uri="http://schemas.microsoft.com/VisualStudio/2011/storyboarding/control"/>
  </ds:schemaRefs>
</ds:datastoreItem>
</file>

<file path=customXml/itemProps246.xml><?xml version="1.0" encoding="utf-8"?>
<ds:datastoreItem xmlns:ds="http://schemas.openxmlformats.org/officeDocument/2006/customXml" ds:itemID="{689D1D5E-D257-4BB6-B0A4-CC926BBA5400}">
  <ds:schemaRefs>
    <ds:schemaRef ds:uri="http://schemas.microsoft.com/VisualStudio/2011/storyboarding/control"/>
  </ds:schemaRefs>
</ds:datastoreItem>
</file>

<file path=customXml/itemProps247.xml><?xml version="1.0" encoding="utf-8"?>
<ds:datastoreItem xmlns:ds="http://schemas.openxmlformats.org/officeDocument/2006/customXml" ds:itemID="{403C6BC3-D7AA-4E58-AD05-52B3DCE4509A}">
  <ds:schemaRefs>
    <ds:schemaRef ds:uri="http://schemas.microsoft.com/VisualStudio/2011/storyboarding/control"/>
  </ds:schemaRefs>
</ds:datastoreItem>
</file>

<file path=customXml/itemProps248.xml><?xml version="1.0" encoding="utf-8"?>
<ds:datastoreItem xmlns:ds="http://schemas.openxmlformats.org/officeDocument/2006/customXml" ds:itemID="{7A6C67DF-EAED-4DB3-8D1D-EDF223CB32C6}">
  <ds:schemaRefs>
    <ds:schemaRef ds:uri="http://schemas.microsoft.com/VisualStudio/2011/storyboarding/control"/>
  </ds:schemaRefs>
</ds:datastoreItem>
</file>

<file path=customXml/itemProps249.xml><?xml version="1.0" encoding="utf-8"?>
<ds:datastoreItem xmlns:ds="http://schemas.openxmlformats.org/officeDocument/2006/customXml" ds:itemID="{4CFA599C-9F1C-4AB4-AB4F-10CF77B58F79}">
  <ds:schemaRefs>
    <ds:schemaRef ds:uri="http://schemas.microsoft.com/VisualStudio/2011/storyboarding/control/v1.0"/>
  </ds:schemaRefs>
</ds:datastoreItem>
</file>

<file path=customXml/itemProps25.xml><?xml version="1.0" encoding="utf-8"?>
<ds:datastoreItem xmlns:ds="http://schemas.openxmlformats.org/officeDocument/2006/customXml" ds:itemID="{A17DCA50-D019-440D-8E48-0280B22348BA}">
  <ds:schemaRefs>
    <ds:schemaRef ds:uri="http://schemas.microsoft.com/VisualStudio/2011/storyboarding/control"/>
  </ds:schemaRefs>
</ds:datastoreItem>
</file>

<file path=customXml/itemProps250.xml><?xml version="1.0" encoding="utf-8"?>
<ds:datastoreItem xmlns:ds="http://schemas.openxmlformats.org/officeDocument/2006/customXml" ds:itemID="{92675051-6BC6-4BCB-A4C3-2D65BD737D8A}">
  <ds:schemaRefs>
    <ds:schemaRef ds:uri="http://schemas.microsoft.com/VisualStudio/2011/storyboarding/control"/>
  </ds:schemaRefs>
</ds:datastoreItem>
</file>

<file path=customXml/itemProps251.xml><?xml version="1.0" encoding="utf-8"?>
<ds:datastoreItem xmlns:ds="http://schemas.openxmlformats.org/officeDocument/2006/customXml" ds:itemID="{FB602D86-17B9-4847-8DBC-1EFA867362F9}">
  <ds:schemaRefs>
    <ds:schemaRef ds:uri="http://schemas.microsoft.com/VisualStudio/2011/storyboarding/control"/>
  </ds:schemaRefs>
</ds:datastoreItem>
</file>

<file path=customXml/itemProps252.xml><?xml version="1.0" encoding="utf-8"?>
<ds:datastoreItem xmlns:ds="http://schemas.openxmlformats.org/officeDocument/2006/customXml" ds:itemID="{315B2A83-1D6D-48EF-A92A-4C133D593900}">
  <ds:schemaRefs>
    <ds:schemaRef ds:uri="http://schemas.microsoft.com/VisualStudio/2011/storyboarding/control"/>
  </ds:schemaRefs>
</ds:datastoreItem>
</file>

<file path=customXml/itemProps253.xml><?xml version="1.0" encoding="utf-8"?>
<ds:datastoreItem xmlns:ds="http://schemas.openxmlformats.org/officeDocument/2006/customXml" ds:itemID="{482C66B2-8FE3-4A84-87E1-3F9E8F798AEF}">
  <ds:schemaRefs>
    <ds:schemaRef ds:uri="http://schemas.microsoft.com/VisualStudio/2011/storyboarding/control"/>
  </ds:schemaRefs>
</ds:datastoreItem>
</file>

<file path=customXml/itemProps254.xml><?xml version="1.0" encoding="utf-8"?>
<ds:datastoreItem xmlns:ds="http://schemas.openxmlformats.org/officeDocument/2006/customXml" ds:itemID="{0AEDB3B7-A8AC-4E3C-AEB5-6723FB4DA5F1}">
  <ds:schemaRefs>
    <ds:schemaRef ds:uri="http://schemas.microsoft.com/VisualStudio/2011/storyboarding/control"/>
  </ds:schemaRefs>
</ds:datastoreItem>
</file>

<file path=customXml/itemProps255.xml><?xml version="1.0" encoding="utf-8"?>
<ds:datastoreItem xmlns:ds="http://schemas.openxmlformats.org/officeDocument/2006/customXml" ds:itemID="{33B5ACEB-736C-4301-8146-E6656B732852}">
  <ds:schemaRefs>
    <ds:schemaRef ds:uri="http://schemas.microsoft.com/VisualStudio/2011/storyboarding/control"/>
  </ds:schemaRefs>
</ds:datastoreItem>
</file>

<file path=customXml/itemProps256.xml><?xml version="1.0" encoding="utf-8"?>
<ds:datastoreItem xmlns:ds="http://schemas.openxmlformats.org/officeDocument/2006/customXml" ds:itemID="{19CB1DF2-8822-4520-A56A-045D340F0C71}">
  <ds:schemaRefs>
    <ds:schemaRef ds:uri="http://schemas.microsoft.com/VisualStudio/2011/storyboarding/control/v1.0"/>
  </ds:schemaRefs>
</ds:datastoreItem>
</file>

<file path=customXml/itemProps257.xml><?xml version="1.0" encoding="utf-8"?>
<ds:datastoreItem xmlns:ds="http://schemas.openxmlformats.org/officeDocument/2006/customXml" ds:itemID="{4A923D45-67DD-44AB-935B-7B89FE3C1066}">
  <ds:schemaRefs>
    <ds:schemaRef ds:uri="http://schemas.microsoft.com/VisualStudio/2011/storyboarding/control"/>
  </ds:schemaRefs>
</ds:datastoreItem>
</file>

<file path=customXml/itemProps258.xml><?xml version="1.0" encoding="utf-8"?>
<ds:datastoreItem xmlns:ds="http://schemas.openxmlformats.org/officeDocument/2006/customXml" ds:itemID="{1348E9F0-41E7-4109-8E0D-1DB827F66CDC}">
  <ds:schemaRefs>
    <ds:schemaRef ds:uri="http://schemas.microsoft.com/VisualStudio/2011/storyboarding/control"/>
  </ds:schemaRefs>
</ds:datastoreItem>
</file>

<file path=customXml/itemProps259.xml><?xml version="1.0" encoding="utf-8"?>
<ds:datastoreItem xmlns:ds="http://schemas.openxmlformats.org/officeDocument/2006/customXml" ds:itemID="{870035FA-90A6-4512-9682-88121BC13C7C}">
  <ds:schemaRefs>
    <ds:schemaRef ds:uri="http://schemas.microsoft.com/VisualStudio/2011/storyboarding/control"/>
  </ds:schemaRefs>
</ds:datastoreItem>
</file>

<file path=customXml/itemProps26.xml><?xml version="1.0" encoding="utf-8"?>
<ds:datastoreItem xmlns:ds="http://schemas.openxmlformats.org/officeDocument/2006/customXml" ds:itemID="{8FF740A7-C8EE-480F-BAFC-0E587C82188C}">
  <ds:schemaRefs>
    <ds:schemaRef ds:uri="http://schemas.microsoft.com/VisualStudio/2011/storyboarding/control"/>
  </ds:schemaRefs>
</ds:datastoreItem>
</file>

<file path=customXml/itemProps260.xml><?xml version="1.0" encoding="utf-8"?>
<ds:datastoreItem xmlns:ds="http://schemas.openxmlformats.org/officeDocument/2006/customXml" ds:itemID="{7CC61D81-7136-45FE-B8F4-A552B01AA236}">
  <ds:schemaRefs>
    <ds:schemaRef ds:uri="http://schemas.microsoft.com/VisualStudio/2011/storyboarding/control"/>
  </ds:schemaRefs>
</ds:datastoreItem>
</file>

<file path=customXml/itemProps261.xml><?xml version="1.0" encoding="utf-8"?>
<ds:datastoreItem xmlns:ds="http://schemas.openxmlformats.org/officeDocument/2006/customXml" ds:itemID="{B86CCFE5-B204-463A-8823-237DAF399305}">
  <ds:schemaRefs>
    <ds:schemaRef ds:uri="http://schemas.microsoft.com/VisualStudio/2011/storyboarding/control"/>
  </ds:schemaRefs>
</ds:datastoreItem>
</file>

<file path=customXml/itemProps262.xml><?xml version="1.0" encoding="utf-8"?>
<ds:datastoreItem xmlns:ds="http://schemas.openxmlformats.org/officeDocument/2006/customXml" ds:itemID="{C0CC6341-FB9A-4E7F-BCCB-2AAF5D010E4B}">
  <ds:schemaRefs>
    <ds:schemaRef ds:uri="http://schemas.microsoft.com/VisualStudio/2011/storyboarding/control"/>
  </ds:schemaRefs>
</ds:datastoreItem>
</file>

<file path=customXml/itemProps263.xml><?xml version="1.0" encoding="utf-8"?>
<ds:datastoreItem xmlns:ds="http://schemas.openxmlformats.org/officeDocument/2006/customXml" ds:itemID="{E4A0845B-41B6-4256-8FB3-E31EA581BF55}">
  <ds:schemaRefs>
    <ds:schemaRef ds:uri="http://schemas.microsoft.com/VisualStudio/2011/storyboarding/control/v1.0"/>
  </ds:schemaRefs>
</ds:datastoreItem>
</file>

<file path=customXml/itemProps264.xml><?xml version="1.0" encoding="utf-8"?>
<ds:datastoreItem xmlns:ds="http://schemas.openxmlformats.org/officeDocument/2006/customXml" ds:itemID="{0B7EDE5B-4D51-49E1-9CEB-68B8A7C62080}">
  <ds:schemaRefs>
    <ds:schemaRef ds:uri="http://schemas.microsoft.com/VisualStudio/2011/storyboarding/control"/>
  </ds:schemaRefs>
</ds:datastoreItem>
</file>

<file path=customXml/itemProps265.xml><?xml version="1.0" encoding="utf-8"?>
<ds:datastoreItem xmlns:ds="http://schemas.openxmlformats.org/officeDocument/2006/customXml" ds:itemID="{74F0B0F5-A7B1-446C-984E-7ABB30A38E9E}">
  <ds:schemaRefs>
    <ds:schemaRef ds:uri="http://schemas.microsoft.com/VisualStudio/2011/storyboarding/control"/>
  </ds:schemaRefs>
</ds:datastoreItem>
</file>

<file path=customXml/itemProps266.xml><?xml version="1.0" encoding="utf-8"?>
<ds:datastoreItem xmlns:ds="http://schemas.openxmlformats.org/officeDocument/2006/customXml" ds:itemID="{734FC74F-92DC-4F5F-B575-B58D019BB8E1}">
  <ds:schemaRefs>
    <ds:schemaRef ds:uri="http://schemas.microsoft.com/VisualStudio/2011/storyboarding/control"/>
  </ds:schemaRefs>
</ds:datastoreItem>
</file>

<file path=customXml/itemProps267.xml><?xml version="1.0" encoding="utf-8"?>
<ds:datastoreItem xmlns:ds="http://schemas.openxmlformats.org/officeDocument/2006/customXml" ds:itemID="{6B22741B-5AC6-4A2C-A57A-E4BDF22E0A90}">
  <ds:schemaRefs>
    <ds:schemaRef ds:uri="http://schemas.microsoft.com/VisualStudio/2011/storyboarding/control/v1.0"/>
  </ds:schemaRefs>
</ds:datastoreItem>
</file>

<file path=customXml/itemProps268.xml><?xml version="1.0" encoding="utf-8"?>
<ds:datastoreItem xmlns:ds="http://schemas.openxmlformats.org/officeDocument/2006/customXml" ds:itemID="{03751A76-6B46-4E6A-98ED-2BA906B3F681}">
  <ds:schemaRefs>
    <ds:schemaRef ds:uri="http://schemas.microsoft.com/VisualStudio/2011/storyboarding/control"/>
  </ds:schemaRefs>
</ds:datastoreItem>
</file>

<file path=customXml/itemProps269.xml><?xml version="1.0" encoding="utf-8"?>
<ds:datastoreItem xmlns:ds="http://schemas.openxmlformats.org/officeDocument/2006/customXml" ds:itemID="{B0DBD337-FDC5-4C36-BF85-C09756391AA1}">
  <ds:schemaRefs>
    <ds:schemaRef ds:uri="http://schemas.microsoft.com/VisualStudio/2011/storyboarding/control/v1.0"/>
  </ds:schemaRefs>
</ds:datastoreItem>
</file>

<file path=customXml/itemProps27.xml><?xml version="1.0" encoding="utf-8"?>
<ds:datastoreItem xmlns:ds="http://schemas.openxmlformats.org/officeDocument/2006/customXml" ds:itemID="{F5B2D0F4-F906-4501-8179-1914E0FB4926}">
  <ds:schemaRefs>
    <ds:schemaRef ds:uri="http://schemas.microsoft.com/VisualStudio/2011/storyboarding/control"/>
  </ds:schemaRefs>
</ds:datastoreItem>
</file>

<file path=customXml/itemProps270.xml><?xml version="1.0" encoding="utf-8"?>
<ds:datastoreItem xmlns:ds="http://schemas.openxmlformats.org/officeDocument/2006/customXml" ds:itemID="{F395D8ED-A0D3-4F6E-91F3-A29EC16A8083}">
  <ds:schemaRefs>
    <ds:schemaRef ds:uri="http://schemas.microsoft.com/VisualStudio/2011/storyboarding/control/v1.0"/>
  </ds:schemaRefs>
</ds:datastoreItem>
</file>

<file path=customXml/itemProps271.xml><?xml version="1.0" encoding="utf-8"?>
<ds:datastoreItem xmlns:ds="http://schemas.openxmlformats.org/officeDocument/2006/customXml" ds:itemID="{893424C2-FB64-4068-B7CE-4D0175AA35D6}">
  <ds:schemaRefs>
    <ds:schemaRef ds:uri="http://schemas.microsoft.com/VisualStudio/2011/storyboarding/control"/>
  </ds:schemaRefs>
</ds:datastoreItem>
</file>

<file path=customXml/itemProps272.xml><?xml version="1.0" encoding="utf-8"?>
<ds:datastoreItem xmlns:ds="http://schemas.openxmlformats.org/officeDocument/2006/customXml" ds:itemID="{431A578B-FFA3-4F37-99C5-E028D90653D4}">
  <ds:schemaRefs>
    <ds:schemaRef ds:uri="http://schemas.microsoft.com/VisualStudio/2011/storyboarding/control"/>
  </ds:schemaRefs>
</ds:datastoreItem>
</file>

<file path=customXml/itemProps273.xml><?xml version="1.0" encoding="utf-8"?>
<ds:datastoreItem xmlns:ds="http://schemas.openxmlformats.org/officeDocument/2006/customXml" ds:itemID="{70C23831-7801-40F8-9A53-4E9925562CBE}">
  <ds:schemaRefs>
    <ds:schemaRef ds:uri="http://schemas.microsoft.com/VisualStudio/2011/storyboarding/control"/>
  </ds:schemaRefs>
</ds:datastoreItem>
</file>

<file path=customXml/itemProps274.xml><?xml version="1.0" encoding="utf-8"?>
<ds:datastoreItem xmlns:ds="http://schemas.openxmlformats.org/officeDocument/2006/customXml" ds:itemID="{1FF88975-36AE-43BF-87E0-E0D59F21DA7F}">
  <ds:schemaRefs>
    <ds:schemaRef ds:uri="http://schemas.microsoft.com/VisualStudio/2011/storyboarding/control"/>
  </ds:schemaRefs>
</ds:datastoreItem>
</file>

<file path=customXml/itemProps275.xml><?xml version="1.0" encoding="utf-8"?>
<ds:datastoreItem xmlns:ds="http://schemas.openxmlformats.org/officeDocument/2006/customXml" ds:itemID="{7AC21F39-8137-409B-8CA9-0D8BCA8C53A9}">
  <ds:schemaRefs>
    <ds:schemaRef ds:uri="http://schemas.microsoft.com/VisualStudio/2011/storyboarding/control"/>
  </ds:schemaRefs>
</ds:datastoreItem>
</file>

<file path=customXml/itemProps276.xml><?xml version="1.0" encoding="utf-8"?>
<ds:datastoreItem xmlns:ds="http://schemas.openxmlformats.org/officeDocument/2006/customXml" ds:itemID="{156ACD54-663F-4146-A83C-D39B7758E090}">
  <ds:schemaRefs>
    <ds:schemaRef ds:uri="http://schemas.microsoft.com/VisualStudio/2011/storyboarding/control/v1.0"/>
  </ds:schemaRefs>
</ds:datastoreItem>
</file>

<file path=customXml/itemProps277.xml><?xml version="1.0" encoding="utf-8"?>
<ds:datastoreItem xmlns:ds="http://schemas.openxmlformats.org/officeDocument/2006/customXml" ds:itemID="{2BFF8308-D282-489A-AA7B-794AC6DDD350}">
  <ds:schemaRefs>
    <ds:schemaRef ds:uri="http://schemas.microsoft.com/VisualStudio/2011/storyboarding/control"/>
  </ds:schemaRefs>
</ds:datastoreItem>
</file>

<file path=customXml/itemProps278.xml><?xml version="1.0" encoding="utf-8"?>
<ds:datastoreItem xmlns:ds="http://schemas.openxmlformats.org/officeDocument/2006/customXml" ds:itemID="{2FDCAE22-C8AB-4C60-9F13-1F1A855F08D9}">
  <ds:schemaRefs>
    <ds:schemaRef ds:uri="http://schemas.microsoft.com/VisualStudio/2011/storyboarding/control"/>
  </ds:schemaRefs>
</ds:datastoreItem>
</file>

<file path=customXml/itemProps279.xml><?xml version="1.0" encoding="utf-8"?>
<ds:datastoreItem xmlns:ds="http://schemas.openxmlformats.org/officeDocument/2006/customXml" ds:itemID="{729DB56D-F542-4709-9AE0-E83CD92BA163}">
  <ds:schemaRefs>
    <ds:schemaRef ds:uri="http://schemas.microsoft.com/VisualStudio/2011/storyboarding/control/v1.0"/>
  </ds:schemaRefs>
</ds:datastoreItem>
</file>

<file path=customXml/itemProps28.xml><?xml version="1.0" encoding="utf-8"?>
<ds:datastoreItem xmlns:ds="http://schemas.openxmlformats.org/officeDocument/2006/customXml" ds:itemID="{2FD194D4-8818-4493-9F6F-BD81786FD722}">
  <ds:schemaRefs>
    <ds:schemaRef ds:uri="http://schemas.microsoft.com/VisualStudio/2011/storyboarding/control"/>
  </ds:schemaRefs>
</ds:datastoreItem>
</file>

<file path=customXml/itemProps280.xml><?xml version="1.0" encoding="utf-8"?>
<ds:datastoreItem xmlns:ds="http://schemas.openxmlformats.org/officeDocument/2006/customXml" ds:itemID="{A84BE01C-E91B-4A90-8E7F-25887EF8E061}">
  <ds:schemaRefs>
    <ds:schemaRef ds:uri="http://schemas.microsoft.com/VisualStudio/2011/storyboarding/control/v1.0"/>
  </ds:schemaRefs>
</ds:datastoreItem>
</file>

<file path=customXml/itemProps281.xml><?xml version="1.0" encoding="utf-8"?>
<ds:datastoreItem xmlns:ds="http://schemas.openxmlformats.org/officeDocument/2006/customXml" ds:itemID="{79539245-6219-4BDE-B124-341940B68859}">
  <ds:schemaRefs>
    <ds:schemaRef ds:uri="http://schemas.microsoft.com/VisualStudio/2011/storyboarding/control"/>
  </ds:schemaRefs>
</ds:datastoreItem>
</file>

<file path=customXml/itemProps282.xml><?xml version="1.0" encoding="utf-8"?>
<ds:datastoreItem xmlns:ds="http://schemas.openxmlformats.org/officeDocument/2006/customXml" ds:itemID="{063106FD-8836-4282-B199-EA4B966FF14A}">
  <ds:schemaRefs>
    <ds:schemaRef ds:uri="http://schemas.microsoft.com/VisualStudio/2011/storyboarding/control"/>
  </ds:schemaRefs>
</ds:datastoreItem>
</file>

<file path=customXml/itemProps283.xml><?xml version="1.0" encoding="utf-8"?>
<ds:datastoreItem xmlns:ds="http://schemas.openxmlformats.org/officeDocument/2006/customXml" ds:itemID="{ED84F838-8F99-4062-9A97-EB75BCEFDDE9}">
  <ds:schemaRefs>
    <ds:schemaRef ds:uri="http://schemas.microsoft.com/VisualStudio/2011/storyboarding/control"/>
  </ds:schemaRefs>
</ds:datastoreItem>
</file>

<file path=customXml/itemProps284.xml><?xml version="1.0" encoding="utf-8"?>
<ds:datastoreItem xmlns:ds="http://schemas.openxmlformats.org/officeDocument/2006/customXml" ds:itemID="{3EABCF1F-5E30-4073-A48D-44DBBCB28505}">
  <ds:schemaRefs>
    <ds:schemaRef ds:uri="http://schemas.microsoft.com/VisualStudio/2011/storyboarding/control"/>
  </ds:schemaRefs>
</ds:datastoreItem>
</file>

<file path=customXml/itemProps285.xml><?xml version="1.0" encoding="utf-8"?>
<ds:datastoreItem xmlns:ds="http://schemas.openxmlformats.org/officeDocument/2006/customXml" ds:itemID="{BCC26AAB-ACE0-4E06-96EB-91D114535900}">
  <ds:schemaRefs>
    <ds:schemaRef ds:uri="http://schemas.microsoft.com/VisualStudio/2011/storyboarding/control"/>
  </ds:schemaRefs>
</ds:datastoreItem>
</file>

<file path=customXml/itemProps286.xml><?xml version="1.0" encoding="utf-8"?>
<ds:datastoreItem xmlns:ds="http://schemas.openxmlformats.org/officeDocument/2006/customXml" ds:itemID="{E6C688DD-065A-4726-BCE5-E5AFDA3F5641}">
  <ds:schemaRefs>
    <ds:schemaRef ds:uri="http://schemas.microsoft.com/VisualStudio/2011/storyboarding/control/v1.0"/>
  </ds:schemaRefs>
</ds:datastoreItem>
</file>

<file path=customXml/itemProps287.xml><?xml version="1.0" encoding="utf-8"?>
<ds:datastoreItem xmlns:ds="http://schemas.openxmlformats.org/officeDocument/2006/customXml" ds:itemID="{BC139307-416A-4069-9200-E7C0D2AE8D69}">
  <ds:schemaRefs>
    <ds:schemaRef ds:uri="http://schemas.microsoft.com/VisualStudio/2011/storyboarding/control"/>
  </ds:schemaRefs>
</ds:datastoreItem>
</file>

<file path=customXml/itemProps288.xml><?xml version="1.0" encoding="utf-8"?>
<ds:datastoreItem xmlns:ds="http://schemas.openxmlformats.org/officeDocument/2006/customXml" ds:itemID="{DDEEC505-9111-44CE-9DED-8A454ABEC272}">
  <ds:schemaRefs>
    <ds:schemaRef ds:uri="http://schemas.microsoft.com/VisualStudio/2011/storyboarding/control/v1.0"/>
  </ds:schemaRefs>
</ds:datastoreItem>
</file>

<file path=customXml/itemProps289.xml><?xml version="1.0" encoding="utf-8"?>
<ds:datastoreItem xmlns:ds="http://schemas.openxmlformats.org/officeDocument/2006/customXml" ds:itemID="{379BFC32-51F7-4218-B2AD-CFD6564CE11F}">
  <ds:schemaRefs>
    <ds:schemaRef ds:uri="http://schemas.microsoft.com/VisualStudio/2011/storyboarding/control"/>
  </ds:schemaRefs>
</ds:datastoreItem>
</file>

<file path=customXml/itemProps29.xml><?xml version="1.0" encoding="utf-8"?>
<ds:datastoreItem xmlns:ds="http://schemas.openxmlformats.org/officeDocument/2006/customXml" ds:itemID="{A171EC6E-0B34-412F-93F3-F53F62F28985}">
  <ds:schemaRefs>
    <ds:schemaRef ds:uri="http://schemas.microsoft.com/VisualStudio/2011/storyboarding/control"/>
  </ds:schemaRefs>
</ds:datastoreItem>
</file>

<file path=customXml/itemProps290.xml><?xml version="1.0" encoding="utf-8"?>
<ds:datastoreItem xmlns:ds="http://schemas.openxmlformats.org/officeDocument/2006/customXml" ds:itemID="{A2C3C850-4F05-44AE-9D60-A5D2C3CA035F}">
  <ds:schemaRefs>
    <ds:schemaRef ds:uri="http://schemas.microsoft.com/VisualStudio/2011/storyboarding/control"/>
  </ds:schemaRefs>
</ds:datastoreItem>
</file>

<file path=customXml/itemProps291.xml><?xml version="1.0" encoding="utf-8"?>
<ds:datastoreItem xmlns:ds="http://schemas.openxmlformats.org/officeDocument/2006/customXml" ds:itemID="{1882091E-66A1-40F1-863E-24CAEA4B162A}">
  <ds:schemaRefs>
    <ds:schemaRef ds:uri="http://schemas.microsoft.com/VisualStudio/2011/storyboarding/control"/>
  </ds:schemaRefs>
</ds:datastoreItem>
</file>

<file path=customXml/itemProps292.xml><?xml version="1.0" encoding="utf-8"?>
<ds:datastoreItem xmlns:ds="http://schemas.openxmlformats.org/officeDocument/2006/customXml" ds:itemID="{A7072B08-7F8C-4E35-AFFA-BCB19287748E}">
  <ds:schemaRefs>
    <ds:schemaRef ds:uri="http://schemas.microsoft.com/VisualStudio/2011/storyboarding/control"/>
  </ds:schemaRefs>
</ds:datastoreItem>
</file>

<file path=customXml/itemProps293.xml><?xml version="1.0" encoding="utf-8"?>
<ds:datastoreItem xmlns:ds="http://schemas.openxmlformats.org/officeDocument/2006/customXml" ds:itemID="{3C6220BE-0F2A-49C6-BFB2-C458479F3F62}">
  <ds:schemaRefs>
    <ds:schemaRef ds:uri="http://schemas.microsoft.com/VisualStudio/2011/storyboarding/control/v1.0"/>
  </ds:schemaRefs>
</ds:datastoreItem>
</file>

<file path=customXml/itemProps294.xml><?xml version="1.0" encoding="utf-8"?>
<ds:datastoreItem xmlns:ds="http://schemas.openxmlformats.org/officeDocument/2006/customXml" ds:itemID="{B571350C-23C3-4B5A-8F49-FBEB6CF22964}">
  <ds:schemaRefs>
    <ds:schemaRef ds:uri="http://schemas.microsoft.com/VisualStudio/2011/storyboarding/control/v1.0"/>
  </ds:schemaRefs>
</ds:datastoreItem>
</file>

<file path=customXml/itemProps295.xml><?xml version="1.0" encoding="utf-8"?>
<ds:datastoreItem xmlns:ds="http://schemas.openxmlformats.org/officeDocument/2006/customXml" ds:itemID="{FBA6DA6D-7786-4A2A-BC68-30ED15C8A190}">
  <ds:schemaRefs>
    <ds:schemaRef ds:uri="http://schemas.microsoft.com/VisualStudio/2011/storyboarding/control"/>
  </ds:schemaRefs>
</ds:datastoreItem>
</file>

<file path=customXml/itemProps296.xml><?xml version="1.0" encoding="utf-8"?>
<ds:datastoreItem xmlns:ds="http://schemas.openxmlformats.org/officeDocument/2006/customXml" ds:itemID="{A08EAE6B-4625-4A14-A4A9-EF486483F890}">
  <ds:schemaRefs>
    <ds:schemaRef ds:uri="http://schemas.microsoft.com/VisualStudio/2011/storyboarding/control"/>
  </ds:schemaRefs>
</ds:datastoreItem>
</file>

<file path=customXml/itemProps297.xml><?xml version="1.0" encoding="utf-8"?>
<ds:datastoreItem xmlns:ds="http://schemas.openxmlformats.org/officeDocument/2006/customXml" ds:itemID="{380520DA-6825-4F41-8284-821CB3CA5C82}">
  <ds:schemaRefs>
    <ds:schemaRef ds:uri="http://schemas.microsoft.com/VisualStudio/2011/storyboarding/control"/>
  </ds:schemaRefs>
</ds:datastoreItem>
</file>

<file path=customXml/itemProps298.xml><?xml version="1.0" encoding="utf-8"?>
<ds:datastoreItem xmlns:ds="http://schemas.openxmlformats.org/officeDocument/2006/customXml" ds:itemID="{82DEB3ED-CC58-42ED-834B-F2D5BD48CC3B}">
  <ds:schemaRefs>
    <ds:schemaRef ds:uri="http://schemas.microsoft.com/VisualStudio/2011/storyboarding/control"/>
  </ds:schemaRefs>
</ds:datastoreItem>
</file>

<file path=customXml/itemProps299.xml><?xml version="1.0" encoding="utf-8"?>
<ds:datastoreItem xmlns:ds="http://schemas.openxmlformats.org/officeDocument/2006/customXml" ds:itemID="{07B11A95-7731-4379-9E1B-32BC87FA2B56}">
  <ds:schemaRefs>
    <ds:schemaRef ds:uri="http://schemas.microsoft.com/VisualStudio/2011/storyboarding/control/v1.0"/>
  </ds:schemaRefs>
</ds:datastoreItem>
</file>

<file path=customXml/itemProps3.xml><?xml version="1.0" encoding="utf-8"?>
<ds:datastoreItem xmlns:ds="http://schemas.openxmlformats.org/officeDocument/2006/customXml" ds:itemID="{2333FAD5-4B0F-46CB-85C1-5385EB3AD2B4}">
  <ds:schemaRefs>
    <ds:schemaRef ds:uri="http://schemas.microsoft.com/VisualStudio/2011/storyboarding/control"/>
  </ds:schemaRefs>
</ds:datastoreItem>
</file>

<file path=customXml/itemProps30.xml><?xml version="1.0" encoding="utf-8"?>
<ds:datastoreItem xmlns:ds="http://schemas.openxmlformats.org/officeDocument/2006/customXml" ds:itemID="{A0B3715A-C40A-4FA7-84AD-3255E65EDFB9}">
  <ds:schemaRefs>
    <ds:schemaRef ds:uri="http://schemas.microsoft.com/VisualStudio/2011/storyboarding/control"/>
  </ds:schemaRefs>
</ds:datastoreItem>
</file>

<file path=customXml/itemProps300.xml><?xml version="1.0" encoding="utf-8"?>
<ds:datastoreItem xmlns:ds="http://schemas.openxmlformats.org/officeDocument/2006/customXml" ds:itemID="{90D9B8AC-3F59-44DB-A5DF-E2DC5644EC71}">
  <ds:schemaRefs>
    <ds:schemaRef ds:uri="http://schemas.microsoft.com/VisualStudio/2011/storyboarding/control"/>
  </ds:schemaRefs>
</ds:datastoreItem>
</file>

<file path=customXml/itemProps301.xml><?xml version="1.0" encoding="utf-8"?>
<ds:datastoreItem xmlns:ds="http://schemas.openxmlformats.org/officeDocument/2006/customXml" ds:itemID="{55C8793C-BCCD-4DCF-B8DB-B94127F9B688}">
  <ds:schemaRefs>
    <ds:schemaRef ds:uri="http://schemas.microsoft.com/VisualStudio/2011/storyboarding/control"/>
  </ds:schemaRefs>
</ds:datastoreItem>
</file>

<file path=customXml/itemProps302.xml><?xml version="1.0" encoding="utf-8"?>
<ds:datastoreItem xmlns:ds="http://schemas.openxmlformats.org/officeDocument/2006/customXml" ds:itemID="{F6284D1D-3B60-45C8-9401-39277E43FA4C}">
  <ds:schemaRefs>
    <ds:schemaRef ds:uri="http://schemas.microsoft.com/VisualStudio/2011/storyboarding/control"/>
  </ds:schemaRefs>
</ds:datastoreItem>
</file>

<file path=customXml/itemProps303.xml><?xml version="1.0" encoding="utf-8"?>
<ds:datastoreItem xmlns:ds="http://schemas.openxmlformats.org/officeDocument/2006/customXml" ds:itemID="{E1A3A932-D4AE-4F3A-A93A-CAABDD1F8C69}">
  <ds:schemaRefs>
    <ds:schemaRef ds:uri="http://schemas.microsoft.com/VisualStudio/2011/storyboarding/control"/>
  </ds:schemaRefs>
</ds:datastoreItem>
</file>

<file path=customXml/itemProps304.xml><?xml version="1.0" encoding="utf-8"?>
<ds:datastoreItem xmlns:ds="http://schemas.openxmlformats.org/officeDocument/2006/customXml" ds:itemID="{1AF31726-A62F-4331-8622-ED351D5149B7}">
  <ds:schemaRefs>
    <ds:schemaRef ds:uri="http://schemas.microsoft.com/VisualStudio/2011/storyboarding/control"/>
  </ds:schemaRefs>
</ds:datastoreItem>
</file>

<file path=customXml/itemProps305.xml><?xml version="1.0" encoding="utf-8"?>
<ds:datastoreItem xmlns:ds="http://schemas.openxmlformats.org/officeDocument/2006/customXml" ds:itemID="{288CEDBF-3F9B-47CF-AF84-2B8486359159}">
  <ds:schemaRefs>
    <ds:schemaRef ds:uri="http://schemas.microsoft.com/VisualStudio/2011/storyboarding/control/v1.0"/>
  </ds:schemaRefs>
</ds:datastoreItem>
</file>

<file path=customXml/itemProps306.xml><?xml version="1.0" encoding="utf-8"?>
<ds:datastoreItem xmlns:ds="http://schemas.openxmlformats.org/officeDocument/2006/customXml" ds:itemID="{B4BE880E-F71A-4C21-A1C3-8A2437E3C677}">
  <ds:schemaRefs>
    <ds:schemaRef ds:uri="http://schemas.microsoft.com/VisualStudio/2011/storyboarding/control/v1.0"/>
  </ds:schemaRefs>
</ds:datastoreItem>
</file>

<file path=customXml/itemProps307.xml><?xml version="1.0" encoding="utf-8"?>
<ds:datastoreItem xmlns:ds="http://schemas.openxmlformats.org/officeDocument/2006/customXml" ds:itemID="{20EE139D-44C7-4192-A8B7-E25390148E28}">
  <ds:schemaRefs>
    <ds:schemaRef ds:uri="http://schemas.microsoft.com/VisualStudio/2011/storyboarding/control/v1.0"/>
  </ds:schemaRefs>
</ds:datastoreItem>
</file>

<file path=customXml/itemProps308.xml><?xml version="1.0" encoding="utf-8"?>
<ds:datastoreItem xmlns:ds="http://schemas.openxmlformats.org/officeDocument/2006/customXml" ds:itemID="{0062AF88-B988-48B1-B42A-67FEE33A1AA0}">
  <ds:schemaRefs>
    <ds:schemaRef ds:uri="http://schemas.microsoft.com/VisualStudio/2011/storyboarding/control"/>
  </ds:schemaRefs>
</ds:datastoreItem>
</file>

<file path=customXml/itemProps309.xml><?xml version="1.0" encoding="utf-8"?>
<ds:datastoreItem xmlns:ds="http://schemas.openxmlformats.org/officeDocument/2006/customXml" ds:itemID="{F528CFA6-F2A9-46AF-9122-04E816D8A71D}">
  <ds:schemaRefs>
    <ds:schemaRef ds:uri="http://schemas.microsoft.com/VisualStudio/2011/storyboarding/control"/>
  </ds:schemaRefs>
</ds:datastoreItem>
</file>

<file path=customXml/itemProps31.xml><?xml version="1.0" encoding="utf-8"?>
<ds:datastoreItem xmlns:ds="http://schemas.openxmlformats.org/officeDocument/2006/customXml" ds:itemID="{4EE14C2A-AD9F-4617-A8CC-4057921BFCA8}">
  <ds:schemaRefs>
    <ds:schemaRef ds:uri="http://schemas.microsoft.com/VisualStudio/2011/storyboarding/control/v1.0"/>
  </ds:schemaRefs>
</ds:datastoreItem>
</file>

<file path=customXml/itemProps310.xml><?xml version="1.0" encoding="utf-8"?>
<ds:datastoreItem xmlns:ds="http://schemas.openxmlformats.org/officeDocument/2006/customXml" ds:itemID="{7732A184-08DF-455A-8213-649E4A546A1D}">
  <ds:schemaRefs>
    <ds:schemaRef ds:uri="http://schemas.microsoft.com/VisualStudio/2011/storyboarding/control"/>
  </ds:schemaRefs>
</ds:datastoreItem>
</file>

<file path=customXml/itemProps311.xml><?xml version="1.0" encoding="utf-8"?>
<ds:datastoreItem xmlns:ds="http://schemas.openxmlformats.org/officeDocument/2006/customXml" ds:itemID="{9F370CE8-88BC-4934-8DD8-D52AF3D5E959}">
  <ds:schemaRefs>
    <ds:schemaRef ds:uri="http://schemas.microsoft.com/VisualStudio/2011/storyboarding/control"/>
  </ds:schemaRefs>
</ds:datastoreItem>
</file>

<file path=customXml/itemProps312.xml><?xml version="1.0" encoding="utf-8"?>
<ds:datastoreItem xmlns:ds="http://schemas.openxmlformats.org/officeDocument/2006/customXml" ds:itemID="{215B580D-203A-4FE0-B924-9A64D0F703AE}">
  <ds:schemaRefs>
    <ds:schemaRef ds:uri="http://schemas.microsoft.com/VisualStudio/2011/storyboarding/control"/>
  </ds:schemaRefs>
</ds:datastoreItem>
</file>

<file path=customXml/itemProps313.xml><?xml version="1.0" encoding="utf-8"?>
<ds:datastoreItem xmlns:ds="http://schemas.openxmlformats.org/officeDocument/2006/customXml" ds:itemID="{E164FBF6-1352-49DB-9A1A-D144BA361278}">
  <ds:schemaRefs>
    <ds:schemaRef ds:uri="http://schemas.microsoft.com/VisualStudio/2011/storyboarding/control"/>
  </ds:schemaRefs>
</ds:datastoreItem>
</file>

<file path=customXml/itemProps314.xml><?xml version="1.0" encoding="utf-8"?>
<ds:datastoreItem xmlns:ds="http://schemas.openxmlformats.org/officeDocument/2006/customXml" ds:itemID="{B2C9D19C-4878-43E0-A5AD-CB76AB49D960}">
  <ds:schemaRefs>
    <ds:schemaRef ds:uri="http://schemas.microsoft.com/VisualStudio/2011/storyboarding/control/v1.0"/>
  </ds:schemaRefs>
</ds:datastoreItem>
</file>

<file path=customXml/itemProps32.xml><?xml version="1.0" encoding="utf-8"?>
<ds:datastoreItem xmlns:ds="http://schemas.openxmlformats.org/officeDocument/2006/customXml" ds:itemID="{87D0648D-5A18-4A12-BF43-4ECD1F1BE762}">
  <ds:schemaRefs>
    <ds:schemaRef ds:uri="http://schemas.microsoft.com/VisualStudio/2011/storyboarding/control"/>
  </ds:schemaRefs>
</ds:datastoreItem>
</file>

<file path=customXml/itemProps33.xml><?xml version="1.0" encoding="utf-8"?>
<ds:datastoreItem xmlns:ds="http://schemas.openxmlformats.org/officeDocument/2006/customXml" ds:itemID="{700D1735-9812-43F2-A398-5A9A7FE4CE02}">
  <ds:schemaRefs>
    <ds:schemaRef ds:uri="http://schemas.microsoft.com/VisualStudio/2011/storyboarding/control"/>
  </ds:schemaRefs>
</ds:datastoreItem>
</file>

<file path=customXml/itemProps34.xml><?xml version="1.0" encoding="utf-8"?>
<ds:datastoreItem xmlns:ds="http://schemas.openxmlformats.org/officeDocument/2006/customXml" ds:itemID="{3B9D6764-90AA-4098-A737-3AD20DC24405}">
  <ds:schemaRefs>
    <ds:schemaRef ds:uri="http://schemas.microsoft.com/VisualStudio/2011/storyboarding/control"/>
  </ds:schemaRefs>
</ds:datastoreItem>
</file>

<file path=customXml/itemProps35.xml><?xml version="1.0" encoding="utf-8"?>
<ds:datastoreItem xmlns:ds="http://schemas.openxmlformats.org/officeDocument/2006/customXml" ds:itemID="{86DDA142-5274-48CF-86BC-261450CA9F62}">
  <ds:schemaRefs>
    <ds:schemaRef ds:uri="http://schemas.microsoft.com/VisualStudio/2011/storyboarding/control"/>
  </ds:schemaRefs>
</ds:datastoreItem>
</file>

<file path=customXml/itemProps36.xml><?xml version="1.0" encoding="utf-8"?>
<ds:datastoreItem xmlns:ds="http://schemas.openxmlformats.org/officeDocument/2006/customXml" ds:itemID="{A2F1A585-6ACF-41E6-9ED7-63B9553E43E4}">
  <ds:schemaRefs>
    <ds:schemaRef ds:uri="http://schemas.microsoft.com/VisualStudio/2011/storyboarding/control"/>
  </ds:schemaRefs>
</ds:datastoreItem>
</file>

<file path=customXml/itemProps37.xml><?xml version="1.0" encoding="utf-8"?>
<ds:datastoreItem xmlns:ds="http://schemas.openxmlformats.org/officeDocument/2006/customXml" ds:itemID="{2468B27E-3B25-4E7A-9AD2-A8CC6B4DBF16}">
  <ds:schemaRefs>
    <ds:schemaRef ds:uri="http://schemas.microsoft.com/VisualStudio/2011/storyboarding/control"/>
  </ds:schemaRefs>
</ds:datastoreItem>
</file>

<file path=customXml/itemProps38.xml><?xml version="1.0" encoding="utf-8"?>
<ds:datastoreItem xmlns:ds="http://schemas.openxmlformats.org/officeDocument/2006/customXml" ds:itemID="{253B000D-0B23-420C-B5B5-11B6002E5391}">
  <ds:schemaRefs>
    <ds:schemaRef ds:uri="http://schemas.microsoft.com/VisualStudio/2011/storyboarding/control/v1.0"/>
  </ds:schemaRefs>
</ds:datastoreItem>
</file>

<file path=customXml/itemProps39.xml><?xml version="1.0" encoding="utf-8"?>
<ds:datastoreItem xmlns:ds="http://schemas.openxmlformats.org/officeDocument/2006/customXml" ds:itemID="{58EC9E1F-2595-46F3-8A3B-84253F6E85D1}">
  <ds:schemaRefs>
    <ds:schemaRef ds:uri="http://schemas.microsoft.com/VisualStudio/2011/storyboarding/control"/>
  </ds:schemaRefs>
</ds:datastoreItem>
</file>

<file path=customXml/itemProps4.xml><?xml version="1.0" encoding="utf-8"?>
<ds:datastoreItem xmlns:ds="http://schemas.openxmlformats.org/officeDocument/2006/customXml" ds:itemID="{159ADC07-D3C2-4FB2-9F6C-54C3E95AABA7}">
  <ds:schemaRefs>
    <ds:schemaRef ds:uri="http://schemas.microsoft.com/VisualStudio/2011/storyboarding/control"/>
  </ds:schemaRefs>
</ds:datastoreItem>
</file>

<file path=customXml/itemProps40.xml><?xml version="1.0" encoding="utf-8"?>
<ds:datastoreItem xmlns:ds="http://schemas.openxmlformats.org/officeDocument/2006/customXml" ds:itemID="{761467E5-93C6-41DA-A03C-D55252306EF9}">
  <ds:schemaRefs>
    <ds:schemaRef ds:uri="http://schemas.microsoft.com/VisualStudio/2011/storyboarding/control"/>
  </ds:schemaRefs>
</ds:datastoreItem>
</file>

<file path=customXml/itemProps41.xml><?xml version="1.0" encoding="utf-8"?>
<ds:datastoreItem xmlns:ds="http://schemas.openxmlformats.org/officeDocument/2006/customXml" ds:itemID="{D1B77EF3-D702-4711-B1A5-EFD587B9F7B2}">
  <ds:schemaRefs>
    <ds:schemaRef ds:uri="http://schemas.microsoft.com/VisualStudio/2011/storyboarding/control"/>
  </ds:schemaRefs>
</ds:datastoreItem>
</file>

<file path=customXml/itemProps42.xml><?xml version="1.0" encoding="utf-8"?>
<ds:datastoreItem xmlns:ds="http://schemas.openxmlformats.org/officeDocument/2006/customXml" ds:itemID="{19281F7C-5FD9-439E-94CA-F221212807C0}">
  <ds:schemaRefs>
    <ds:schemaRef ds:uri="http://schemas.microsoft.com/VisualStudio/2011/storyboarding/control"/>
  </ds:schemaRefs>
</ds:datastoreItem>
</file>

<file path=customXml/itemProps43.xml><?xml version="1.0" encoding="utf-8"?>
<ds:datastoreItem xmlns:ds="http://schemas.openxmlformats.org/officeDocument/2006/customXml" ds:itemID="{BDECF2A2-F746-4DBC-8C83-264123BBDBFC}">
  <ds:schemaRefs>
    <ds:schemaRef ds:uri="http://schemas.microsoft.com/VisualStudio/2011/storyboarding/control"/>
  </ds:schemaRefs>
</ds:datastoreItem>
</file>

<file path=customXml/itemProps44.xml><?xml version="1.0" encoding="utf-8"?>
<ds:datastoreItem xmlns:ds="http://schemas.openxmlformats.org/officeDocument/2006/customXml" ds:itemID="{92A76F61-31F3-46AF-90CF-A8930E14B64B}">
  <ds:schemaRefs>
    <ds:schemaRef ds:uri="http://schemas.microsoft.com/VisualStudio/2011/storyboarding/control"/>
  </ds:schemaRefs>
</ds:datastoreItem>
</file>

<file path=customXml/itemProps45.xml><?xml version="1.0" encoding="utf-8"?>
<ds:datastoreItem xmlns:ds="http://schemas.openxmlformats.org/officeDocument/2006/customXml" ds:itemID="{2B6243A2-99B5-42ED-B049-93E27D774527}">
  <ds:schemaRefs>
    <ds:schemaRef ds:uri="http://schemas.microsoft.com/VisualStudio/2011/storyboarding/control/v1.0"/>
  </ds:schemaRefs>
</ds:datastoreItem>
</file>

<file path=customXml/itemProps46.xml><?xml version="1.0" encoding="utf-8"?>
<ds:datastoreItem xmlns:ds="http://schemas.openxmlformats.org/officeDocument/2006/customXml" ds:itemID="{070A0919-5036-4D47-9D0D-4D9A508634EC}">
  <ds:schemaRefs>
    <ds:schemaRef ds:uri="http://schemas.microsoft.com/VisualStudio/2011/storyboarding/control"/>
  </ds:schemaRefs>
</ds:datastoreItem>
</file>

<file path=customXml/itemProps47.xml><?xml version="1.0" encoding="utf-8"?>
<ds:datastoreItem xmlns:ds="http://schemas.openxmlformats.org/officeDocument/2006/customXml" ds:itemID="{801F3AE5-65F3-4F34-8431-3329707AA1A1}">
  <ds:schemaRefs>
    <ds:schemaRef ds:uri="http://schemas.microsoft.com/VisualStudio/2011/storyboarding/control"/>
  </ds:schemaRefs>
</ds:datastoreItem>
</file>

<file path=customXml/itemProps48.xml><?xml version="1.0" encoding="utf-8"?>
<ds:datastoreItem xmlns:ds="http://schemas.openxmlformats.org/officeDocument/2006/customXml" ds:itemID="{BF4C2572-69B2-46F9-B2EF-DD9AC3769060}">
  <ds:schemaRefs>
    <ds:schemaRef ds:uri="http://schemas.microsoft.com/VisualStudio/2011/storyboarding/control"/>
  </ds:schemaRefs>
</ds:datastoreItem>
</file>

<file path=customXml/itemProps49.xml><?xml version="1.0" encoding="utf-8"?>
<ds:datastoreItem xmlns:ds="http://schemas.openxmlformats.org/officeDocument/2006/customXml" ds:itemID="{A495BDE2-DE86-4DB5-BBC3-A67308A84836}">
  <ds:schemaRefs>
    <ds:schemaRef ds:uri="http://schemas.microsoft.com/VisualStudio/2011/storyboarding/control"/>
  </ds:schemaRefs>
</ds:datastoreItem>
</file>

<file path=customXml/itemProps5.xml><?xml version="1.0" encoding="utf-8"?>
<ds:datastoreItem xmlns:ds="http://schemas.openxmlformats.org/officeDocument/2006/customXml" ds:itemID="{9C4C7B07-3AE3-46A1-A54D-2BDFAB93A8EF}">
  <ds:schemaRefs>
    <ds:schemaRef ds:uri="http://schemas.microsoft.com/VisualStudio/2011/storyboarding/control/v1.0"/>
  </ds:schemaRefs>
</ds:datastoreItem>
</file>

<file path=customXml/itemProps50.xml><?xml version="1.0" encoding="utf-8"?>
<ds:datastoreItem xmlns:ds="http://schemas.openxmlformats.org/officeDocument/2006/customXml" ds:itemID="{EC4D8D96-7D54-4E66-97F0-A05202B5A0A9}">
  <ds:schemaRefs>
    <ds:schemaRef ds:uri="http://schemas.microsoft.com/VisualStudio/2011/storyboarding/control"/>
  </ds:schemaRefs>
</ds:datastoreItem>
</file>

<file path=customXml/itemProps51.xml><?xml version="1.0" encoding="utf-8"?>
<ds:datastoreItem xmlns:ds="http://schemas.openxmlformats.org/officeDocument/2006/customXml" ds:itemID="{B0A9A6F9-9B8F-41F1-9C73-D1586249E417}">
  <ds:schemaRefs>
    <ds:schemaRef ds:uri="http://schemas.microsoft.com/VisualStudio/2011/storyboarding/control"/>
  </ds:schemaRefs>
</ds:datastoreItem>
</file>

<file path=customXml/itemProps52.xml><?xml version="1.0" encoding="utf-8"?>
<ds:datastoreItem xmlns:ds="http://schemas.openxmlformats.org/officeDocument/2006/customXml" ds:itemID="{0AB3DFBB-643B-4A5D-BC79-F9C35DFA2AF1}">
  <ds:schemaRefs>
    <ds:schemaRef ds:uri="http://schemas.microsoft.com/VisualStudio/2011/storyboarding/control"/>
  </ds:schemaRefs>
</ds:datastoreItem>
</file>

<file path=customXml/itemProps53.xml><?xml version="1.0" encoding="utf-8"?>
<ds:datastoreItem xmlns:ds="http://schemas.openxmlformats.org/officeDocument/2006/customXml" ds:itemID="{FC15A188-E1DB-4A62-A1DD-04D2C3B705E4}">
  <ds:schemaRefs>
    <ds:schemaRef ds:uri="http://schemas.microsoft.com/VisualStudio/2011/storyboarding/control"/>
  </ds:schemaRefs>
</ds:datastoreItem>
</file>

<file path=customXml/itemProps54.xml><?xml version="1.0" encoding="utf-8"?>
<ds:datastoreItem xmlns:ds="http://schemas.openxmlformats.org/officeDocument/2006/customXml" ds:itemID="{A808BB02-19D0-442F-A7D1-C5BAADA618E9}">
  <ds:schemaRefs>
    <ds:schemaRef ds:uri="http://schemas.microsoft.com/VisualStudio/2011/storyboarding/control"/>
  </ds:schemaRefs>
</ds:datastoreItem>
</file>

<file path=customXml/itemProps55.xml><?xml version="1.0" encoding="utf-8"?>
<ds:datastoreItem xmlns:ds="http://schemas.openxmlformats.org/officeDocument/2006/customXml" ds:itemID="{32B7F290-7492-4F18-9180-8C7334175437}">
  <ds:schemaRefs>
    <ds:schemaRef ds:uri="http://schemas.microsoft.com/VisualStudio/2011/storyboarding/control"/>
  </ds:schemaRefs>
</ds:datastoreItem>
</file>

<file path=customXml/itemProps56.xml><?xml version="1.0" encoding="utf-8"?>
<ds:datastoreItem xmlns:ds="http://schemas.openxmlformats.org/officeDocument/2006/customXml" ds:itemID="{CE62CA99-6887-4EB1-9C10-6D57DFF49F63}">
  <ds:schemaRefs>
    <ds:schemaRef ds:uri="http://schemas.microsoft.com/VisualStudio/2011/storyboarding/control"/>
  </ds:schemaRefs>
</ds:datastoreItem>
</file>

<file path=customXml/itemProps57.xml><?xml version="1.0" encoding="utf-8"?>
<ds:datastoreItem xmlns:ds="http://schemas.openxmlformats.org/officeDocument/2006/customXml" ds:itemID="{59F3BF51-CF83-45E9-9E04-A39D5DBFD0AE}">
  <ds:schemaRefs>
    <ds:schemaRef ds:uri="http://schemas.microsoft.com/VisualStudio/2011/storyboarding/control"/>
  </ds:schemaRefs>
</ds:datastoreItem>
</file>

<file path=customXml/itemProps58.xml><?xml version="1.0" encoding="utf-8"?>
<ds:datastoreItem xmlns:ds="http://schemas.openxmlformats.org/officeDocument/2006/customXml" ds:itemID="{E00F1A5A-BFA5-4260-9548-C5D415AAE018}">
  <ds:schemaRefs>
    <ds:schemaRef ds:uri="http://schemas.microsoft.com/VisualStudio/2011/storyboarding/control"/>
  </ds:schemaRefs>
</ds:datastoreItem>
</file>

<file path=customXml/itemProps59.xml><?xml version="1.0" encoding="utf-8"?>
<ds:datastoreItem xmlns:ds="http://schemas.openxmlformats.org/officeDocument/2006/customXml" ds:itemID="{B4DF03EA-95D8-472A-AE5D-DFC4AF15B022}">
  <ds:schemaRefs>
    <ds:schemaRef ds:uri="http://schemas.microsoft.com/VisualStudio/2011/storyboarding/control"/>
  </ds:schemaRefs>
</ds:datastoreItem>
</file>

<file path=customXml/itemProps6.xml><?xml version="1.0" encoding="utf-8"?>
<ds:datastoreItem xmlns:ds="http://schemas.openxmlformats.org/officeDocument/2006/customXml" ds:itemID="{AA5E4F96-8C72-44F9-A0C5-FB007B246D91}">
  <ds:schemaRefs>
    <ds:schemaRef ds:uri="http://schemas.microsoft.com/VisualStudio/2011/storyboarding/control/v1.0"/>
  </ds:schemaRefs>
</ds:datastoreItem>
</file>

<file path=customXml/itemProps60.xml><?xml version="1.0" encoding="utf-8"?>
<ds:datastoreItem xmlns:ds="http://schemas.openxmlformats.org/officeDocument/2006/customXml" ds:itemID="{A9E9510A-02AF-4564-9E17-46676C80E84C}">
  <ds:schemaRefs>
    <ds:schemaRef ds:uri="http://schemas.openxmlformats.org/package/2006/metadata/core-properties"/>
    <ds:schemaRef ds:uri="http://purl.org/dc/terms/"/>
    <ds:schemaRef ds:uri="http://www.w3.org/XML/1998/namespace"/>
    <ds:schemaRef ds:uri="http://schemas.microsoft.com/office/infopath/2007/PartnerControls"/>
    <ds:schemaRef ds:uri="b4ebf394-daf6-497a-96c5-a2f8c10b38cf"/>
    <ds:schemaRef ds:uri="http://purl.org/dc/elements/1.1/"/>
    <ds:schemaRef ds:uri="http://schemas.microsoft.com/office/2006/documentManagement/types"/>
    <ds:schemaRef ds:uri="http://schemas.microsoft.com/office/2006/metadata/properties"/>
    <ds:schemaRef ds:uri="http://purl.org/dc/dcmitype/"/>
  </ds:schemaRefs>
</ds:datastoreItem>
</file>

<file path=customXml/itemProps61.xml><?xml version="1.0" encoding="utf-8"?>
<ds:datastoreItem xmlns:ds="http://schemas.openxmlformats.org/officeDocument/2006/customXml" ds:itemID="{B41892D7-DF8B-4D5A-8AD2-983048A35AA0}">
  <ds:schemaRefs>
    <ds:schemaRef ds:uri="http://schemas.microsoft.com/VisualStudio/2011/storyboarding/control/v1.0"/>
  </ds:schemaRefs>
</ds:datastoreItem>
</file>

<file path=customXml/itemProps62.xml><?xml version="1.0" encoding="utf-8"?>
<ds:datastoreItem xmlns:ds="http://schemas.openxmlformats.org/officeDocument/2006/customXml" ds:itemID="{B4A070F3-5EBB-4FD8-B3AF-9145329E89B5}">
  <ds:schemaRefs>
    <ds:schemaRef ds:uri="http://schemas.microsoft.com/VisualStudio/2011/storyboarding/control"/>
  </ds:schemaRefs>
</ds:datastoreItem>
</file>

<file path=customXml/itemProps63.xml><?xml version="1.0" encoding="utf-8"?>
<ds:datastoreItem xmlns:ds="http://schemas.openxmlformats.org/officeDocument/2006/customXml" ds:itemID="{61718306-62A2-464C-A071-ED5770176479}">
  <ds:schemaRefs>
    <ds:schemaRef ds:uri="http://schemas.microsoft.com/VisualStudio/2011/storyboarding/control"/>
  </ds:schemaRefs>
</ds:datastoreItem>
</file>

<file path=customXml/itemProps64.xml><?xml version="1.0" encoding="utf-8"?>
<ds:datastoreItem xmlns:ds="http://schemas.openxmlformats.org/officeDocument/2006/customXml" ds:itemID="{9C728789-D285-4B32-8607-4EE84F572A23}">
  <ds:schemaRefs>
    <ds:schemaRef ds:uri="http://schemas.microsoft.com/VisualStudio/2011/storyboarding/control"/>
  </ds:schemaRefs>
</ds:datastoreItem>
</file>

<file path=customXml/itemProps65.xml><?xml version="1.0" encoding="utf-8"?>
<ds:datastoreItem xmlns:ds="http://schemas.openxmlformats.org/officeDocument/2006/customXml" ds:itemID="{B28FE181-DF34-46D8-92F0-4B5EE0F22C85}">
  <ds:schemaRefs>
    <ds:schemaRef ds:uri="http://schemas.microsoft.com/VisualStudio/2011/storyboarding/control"/>
  </ds:schemaRefs>
</ds:datastoreItem>
</file>

<file path=customXml/itemProps66.xml><?xml version="1.0" encoding="utf-8"?>
<ds:datastoreItem xmlns:ds="http://schemas.openxmlformats.org/officeDocument/2006/customXml" ds:itemID="{D064F9E9-4F9E-4E86-A1C8-B1028BE4E427}">
  <ds:schemaRefs>
    <ds:schemaRef ds:uri="http://schemas.microsoft.com/VisualStudio/2011/storyboarding/control"/>
  </ds:schemaRefs>
</ds:datastoreItem>
</file>

<file path=customXml/itemProps67.xml><?xml version="1.0" encoding="utf-8"?>
<ds:datastoreItem xmlns:ds="http://schemas.openxmlformats.org/officeDocument/2006/customXml" ds:itemID="{0BD21A30-063A-4397-97B8-0121D45BD9D6}">
  <ds:schemaRefs>
    <ds:schemaRef ds:uri="http://schemas.microsoft.com/VisualStudio/2011/storyboarding/control/v1.0"/>
  </ds:schemaRefs>
</ds:datastoreItem>
</file>

<file path=customXml/itemProps68.xml><?xml version="1.0" encoding="utf-8"?>
<ds:datastoreItem xmlns:ds="http://schemas.openxmlformats.org/officeDocument/2006/customXml" ds:itemID="{087E62CD-9D1F-42A4-BF86-DF782D88BABA}">
  <ds:schemaRefs>
    <ds:schemaRef ds:uri="http://schemas.microsoft.com/VisualStudio/2011/storyboarding/control"/>
  </ds:schemaRefs>
</ds:datastoreItem>
</file>

<file path=customXml/itemProps69.xml><?xml version="1.0" encoding="utf-8"?>
<ds:datastoreItem xmlns:ds="http://schemas.openxmlformats.org/officeDocument/2006/customXml" ds:itemID="{58AC7355-5BCF-41B0-8ABF-7FD1A0386648}">
  <ds:schemaRefs>
    <ds:schemaRef ds:uri="http://schemas.microsoft.com/VisualStudio/2011/storyboarding/control"/>
  </ds:schemaRefs>
</ds:datastoreItem>
</file>

<file path=customXml/itemProps7.xml><?xml version="1.0" encoding="utf-8"?>
<ds:datastoreItem xmlns:ds="http://schemas.openxmlformats.org/officeDocument/2006/customXml" ds:itemID="{AF11E85C-9EAB-45A1-A9B3-77E0CFB7F705}">
  <ds:schemaRefs>
    <ds:schemaRef ds:uri="http://schemas.microsoft.com/VisualStudio/2011/storyboarding/control"/>
  </ds:schemaRefs>
</ds:datastoreItem>
</file>

<file path=customXml/itemProps70.xml><?xml version="1.0" encoding="utf-8"?>
<ds:datastoreItem xmlns:ds="http://schemas.openxmlformats.org/officeDocument/2006/customXml" ds:itemID="{C4E5D3AF-6364-499A-AD9C-2F8BED8E3B15}">
  <ds:schemaRefs>
    <ds:schemaRef ds:uri="http://schemas.microsoft.com/VisualStudio/2011/storyboarding/control"/>
  </ds:schemaRefs>
</ds:datastoreItem>
</file>

<file path=customXml/itemProps71.xml><?xml version="1.0" encoding="utf-8"?>
<ds:datastoreItem xmlns:ds="http://schemas.openxmlformats.org/officeDocument/2006/customXml" ds:itemID="{CF34EB2F-12F9-409B-ADD9-81F160B1B89D}">
  <ds:schemaRefs>
    <ds:schemaRef ds:uri="http://schemas.microsoft.com/VisualStudio/2011/storyboarding/control"/>
  </ds:schemaRefs>
</ds:datastoreItem>
</file>

<file path=customXml/itemProps72.xml><?xml version="1.0" encoding="utf-8"?>
<ds:datastoreItem xmlns:ds="http://schemas.openxmlformats.org/officeDocument/2006/customXml" ds:itemID="{AECE9E1B-E7C1-46F6-9945-164C1E49BE74}">
  <ds:schemaRefs>
    <ds:schemaRef ds:uri="http://schemas.microsoft.com/VisualStudio/2011/storyboarding/control/v1.0"/>
  </ds:schemaRefs>
</ds:datastoreItem>
</file>

<file path=customXml/itemProps73.xml><?xml version="1.0" encoding="utf-8"?>
<ds:datastoreItem xmlns:ds="http://schemas.openxmlformats.org/officeDocument/2006/customXml" ds:itemID="{64C71902-D243-4E22-B242-4A0CDF564D97}">
  <ds:schemaRefs>
    <ds:schemaRef ds:uri="http://schemas.microsoft.com/VisualStudio/2011/storyboarding/control"/>
  </ds:schemaRefs>
</ds:datastoreItem>
</file>

<file path=customXml/itemProps74.xml><?xml version="1.0" encoding="utf-8"?>
<ds:datastoreItem xmlns:ds="http://schemas.openxmlformats.org/officeDocument/2006/customXml" ds:itemID="{63E54A0C-A919-4747-87DB-6EB5DB41F719}">
  <ds:schemaRefs>
    <ds:schemaRef ds:uri="http://schemas.microsoft.com/VisualStudio/2011/storyboarding/control/v1.0"/>
  </ds:schemaRefs>
</ds:datastoreItem>
</file>

<file path=customXml/itemProps75.xml><?xml version="1.0" encoding="utf-8"?>
<ds:datastoreItem xmlns:ds="http://schemas.openxmlformats.org/officeDocument/2006/customXml" ds:itemID="{5587D3A2-4602-48A1-862D-10E645D868E0}">
  <ds:schemaRefs>
    <ds:schemaRef ds:uri="http://schemas.microsoft.com/VisualStudio/2011/storyboarding/control"/>
  </ds:schemaRefs>
</ds:datastoreItem>
</file>

<file path=customXml/itemProps76.xml><?xml version="1.0" encoding="utf-8"?>
<ds:datastoreItem xmlns:ds="http://schemas.openxmlformats.org/officeDocument/2006/customXml" ds:itemID="{9E78B062-440B-4D44-A48C-B829AC541158}">
  <ds:schemaRefs>
    <ds:schemaRef ds:uri="http://schemas.microsoft.com/VisualStudio/2011/storyboarding/control"/>
  </ds:schemaRefs>
</ds:datastoreItem>
</file>

<file path=customXml/itemProps77.xml><?xml version="1.0" encoding="utf-8"?>
<ds:datastoreItem xmlns:ds="http://schemas.openxmlformats.org/officeDocument/2006/customXml" ds:itemID="{E4971D0C-420D-4809-8F33-590B7037BBDD}">
  <ds:schemaRefs>
    <ds:schemaRef ds:uri="http://schemas.microsoft.com/VisualStudio/2011/storyboarding/control"/>
  </ds:schemaRefs>
</ds:datastoreItem>
</file>

<file path=customXml/itemProps78.xml><?xml version="1.0" encoding="utf-8"?>
<ds:datastoreItem xmlns:ds="http://schemas.openxmlformats.org/officeDocument/2006/customXml" ds:itemID="{5E2E8CE4-298D-499A-B8B4-4A593AC844A5}">
  <ds:schemaRefs>
    <ds:schemaRef ds:uri="http://schemas.microsoft.com/VisualStudio/2011/storyboarding/control/v1.0"/>
  </ds:schemaRefs>
</ds:datastoreItem>
</file>

<file path=customXml/itemProps79.xml><?xml version="1.0" encoding="utf-8"?>
<ds:datastoreItem xmlns:ds="http://schemas.openxmlformats.org/officeDocument/2006/customXml" ds:itemID="{8E441221-AF4B-4D83-9C68-1BBAB5D732C1}">
  <ds:schemaRefs>
    <ds:schemaRef ds:uri="http://schemas.microsoft.com/VisualStudio/2011/storyboarding/control"/>
  </ds:schemaRefs>
</ds:datastoreItem>
</file>

<file path=customXml/itemProps8.xml><?xml version="1.0" encoding="utf-8"?>
<ds:datastoreItem xmlns:ds="http://schemas.openxmlformats.org/officeDocument/2006/customXml" ds:itemID="{A3893413-CE22-4EDB-93B9-C1985A86D4BC}">
  <ds:schemaRefs>
    <ds:schemaRef ds:uri="http://schemas.microsoft.com/VisualStudio/2011/storyboarding/control"/>
  </ds:schemaRefs>
</ds:datastoreItem>
</file>

<file path=customXml/itemProps80.xml><?xml version="1.0" encoding="utf-8"?>
<ds:datastoreItem xmlns:ds="http://schemas.openxmlformats.org/officeDocument/2006/customXml" ds:itemID="{DB12B8CA-3C8F-452F-89EF-A05CDB3CBC03}">
  <ds:schemaRefs>
    <ds:schemaRef ds:uri="http://schemas.microsoft.com/VisualStudio/2011/storyboarding/control"/>
  </ds:schemaRefs>
</ds:datastoreItem>
</file>

<file path=customXml/itemProps81.xml><?xml version="1.0" encoding="utf-8"?>
<ds:datastoreItem xmlns:ds="http://schemas.openxmlformats.org/officeDocument/2006/customXml" ds:itemID="{D548E006-7BE6-4C3C-AB4B-22C6CB51C665}">
  <ds:schemaRefs>
    <ds:schemaRef ds:uri="http://schemas.microsoft.com/VisualStudio/2011/storyboarding/control"/>
  </ds:schemaRefs>
</ds:datastoreItem>
</file>

<file path=customXml/itemProps82.xml><?xml version="1.0" encoding="utf-8"?>
<ds:datastoreItem xmlns:ds="http://schemas.openxmlformats.org/officeDocument/2006/customXml" ds:itemID="{BF11B036-6E64-47A4-8B66-189890EFA8D5}">
  <ds:schemaRefs>
    <ds:schemaRef ds:uri="http://schemas.microsoft.com/VisualStudio/2011/storyboarding/control"/>
  </ds:schemaRefs>
</ds:datastoreItem>
</file>

<file path=customXml/itemProps83.xml><?xml version="1.0" encoding="utf-8"?>
<ds:datastoreItem xmlns:ds="http://schemas.openxmlformats.org/officeDocument/2006/customXml" ds:itemID="{ECB2E80D-053D-40FF-945A-EF28565E7993}">
  <ds:schemaRefs>
    <ds:schemaRef ds:uri="http://schemas.microsoft.com/VisualStudio/2011/storyboarding/control"/>
  </ds:schemaRefs>
</ds:datastoreItem>
</file>

<file path=customXml/itemProps84.xml><?xml version="1.0" encoding="utf-8"?>
<ds:datastoreItem xmlns:ds="http://schemas.openxmlformats.org/officeDocument/2006/customXml" ds:itemID="{51B26ADE-1687-4355-9ECA-B2D9FA35F65A}">
  <ds:schemaRefs>
    <ds:schemaRef ds:uri="http://schemas.microsoft.com/VisualStudio/2011/storyboarding/control"/>
  </ds:schemaRefs>
</ds:datastoreItem>
</file>

<file path=customXml/itemProps85.xml><?xml version="1.0" encoding="utf-8"?>
<ds:datastoreItem xmlns:ds="http://schemas.openxmlformats.org/officeDocument/2006/customXml" ds:itemID="{7910AE8B-C176-4CC9-9252-E2F2D4E20013}">
  <ds:schemaRefs>
    <ds:schemaRef ds:uri="http://schemas.microsoft.com/VisualStudio/2011/storyboarding/control"/>
  </ds:schemaRefs>
</ds:datastoreItem>
</file>

<file path=customXml/itemProps86.xml><?xml version="1.0" encoding="utf-8"?>
<ds:datastoreItem xmlns:ds="http://schemas.openxmlformats.org/officeDocument/2006/customXml" ds:itemID="{453431D8-11E8-44D9-8F58-30B056857265}">
  <ds:schemaRefs>
    <ds:schemaRef ds:uri="http://schemas.microsoft.com/VisualStudio/2011/storyboarding/control"/>
  </ds:schemaRefs>
</ds:datastoreItem>
</file>

<file path=customXml/itemProps87.xml><?xml version="1.0" encoding="utf-8"?>
<ds:datastoreItem xmlns:ds="http://schemas.openxmlformats.org/officeDocument/2006/customXml" ds:itemID="{3F032E52-7009-4752-B05A-A09B42D51897}">
  <ds:schemaRefs>
    <ds:schemaRef ds:uri="http://schemas.microsoft.com/VisualStudio/2011/storyboarding/control"/>
  </ds:schemaRefs>
</ds:datastoreItem>
</file>

<file path=customXml/itemProps88.xml><?xml version="1.0" encoding="utf-8"?>
<ds:datastoreItem xmlns:ds="http://schemas.openxmlformats.org/officeDocument/2006/customXml" ds:itemID="{2A290B3E-128F-434A-A181-6670CD4D86BC}">
  <ds:schemaRefs>
    <ds:schemaRef ds:uri="http://schemas.microsoft.com/VisualStudio/2011/storyboarding/control"/>
  </ds:schemaRefs>
</ds:datastoreItem>
</file>

<file path=customXml/itemProps89.xml><?xml version="1.0" encoding="utf-8"?>
<ds:datastoreItem xmlns:ds="http://schemas.openxmlformats.org/officeDocument/2006/customXml" ds:itemID="{3D256CC2-6FF6-40DC-9A74-A06006A5CA25}">
  <ds:schemaRefs>
    <ds:schemaRef ds:uri="http://schemas.microsoft.com/VisualStudio/2011/storyboarding/control"/>
  </ds:schemaRefs>
</ds:datastoreItem>
</file>

<file path=customXml/itemProps9.xml><?xml version="1.0" encoding="utf-8"?>
<ds:datastoreItem xmlns:ds="http://schemas.openxmlformats.org/officeDocument/2006/customXml" ds:itemID="{056219C8-2DDB-4448-8642-8825E7426201}">
  <ds:schemaRefs>
    <ds:schemaRef ds:uri="http://schemas.microsoft.com/VisualStudio/2011/storyboarding/control"/>
  </ds:schemaRefs>
</ds:datastoreItem>
</file>

<file path=customXml/itemProps90.xml><?xml version="1.0" encoding="utf-8"?>
<ds:datastoreItem xmlns:ds="http://schemas.openxmlformats.org/officeDocument/2006/customXml" ds:itemID="{E2968586-6EB5-4B3C-A2E1-82E35F695B75}">
  <ds:schemaRefs>
    <ds:schemaRef ds:uri="http://schemas.microsoft.com/VisualStudio/2011/storyboarding/control/v1.0"/>
  </ds:schemaRefs>
</ds:datastoreItem>
</file>

<file path=customXml/itemProps91.xml><?xml version="1.0" encoding="utf-8"?>
<ds:datastoreItem xmlns:ds="http://schemas.openxmlformats.org/officeDocument/2006/customXml" ds:itemID="{45FDF728-6B6E-47AB-B08A-384F1C48FD3C}">
  <ds:schemaRefs>
    <ds:schemaRef ds:uri="http://schemas.microsoft.com/VisualStudio/2011/storyboarding/control"/>
  </ds:schemaRefs>
</ds:datastoreItem>
</file>

<file path=customXml/itemProps92.xml><?xml version="1.0" encoding="utf-8"?>
<ds:datastoreItem xmlns:ds="http://schemas.openxmlformats.org/officeDocument/2006/customXml" ds:itemID="{ADB04634-E1B0-4104-AA98-AD7F274ACEFE}">
  <ds:schemaRefs>
    <ds:schemaRef ds:uri="http://schemas.microsoft.com/VisualStudio/2011/storyboarding/control"/>
  </ds:schemaRefs>
</ds:datastoreItem>
</file>

<file path=customXml/itemProps93.xml><?xml version="1.0" encoding="utf-8"?>
<ds:datastoreItem xmlns:ds="http://schemas.openxmlformats.org/officeDocument/2006/customXml" ds:itemID="{E2EFB470-892C-4F70-98FA-B53F970592A9}">
  <ds:schemaRefs>
    <ds:schemaRef ds:uri="http://schemas.microsoft.com/VisualStudio/2011/storyboarding/control"/>
  </ds:schemaRefs>
</ds:datastoreItem>
</file>

<file path=customXml/itemProps94.xml><?xml version="1.0" encoding="utf-8"?>
<ds:datastoreItem xmlns:ds="http://schemas.openxmlformats.org/officeDocument/2006/customXml" ds:itemID="{55B60632-BF0E-452D-AFAC-EF70B726383B}">
  <ds:schemaRefs>
    <ds:schemaRef ds:uri="http://schemas.microsoft.com/VisualStudio/2011/storyboarding/control"/>
  </ds:schemaRefs>
</ds:datastoreItem>
</file>

<file path=customXml/itemProps95.xml><?xml version="1.0" encoding="utf-8"?>
<ds:datastoreItem xmlns:ds="http://schemas.openxmlformats.org/officeDocument/2006/customXml" ds:itemID="{BBEA8A1F-B02A-4CFD-BB65-DE3DBA4D23CE}">
  <ds:schemaRefs>
    <ds:schemaRef ds:uri="http://schemas.microsoft.com/VisualStudio/2011/storyboarding/control"/>
  </ds:schemaRefs>
</ds:datastoreItem>
</file>

<file path=customXml/itemProps96.xml><?xml version="1.0" encoding="utf-8"?>
<ds:datastoreItem xmlns:ds="http://schemas.openxmlformats.org/officeDocument/2006/customXml" ds:itemID="{B456FE19-ED72-4E25-9FC9-4BECF543B733}">
  <ds:schemaRefs>
    <ds:schemaRef ds:uri="http://schemas.microsoft.com/VisualStudio/2011/storyboarding/control"/>
  </ds:schemaRefs>
</ds:datastoreItem>
</file>

<file path=customXml/itemProps97.xml><?xml version="1.0" encoding="utf-8"?>
<ds:datastoreItem xmlns:ds="http://schemas.openxmlformats.org/officeDocument/2006/customXml" ds:itemID="{32B32180-C250-467B-9107-7B6DF8D1F3E1}">
  <ds:schemaRefs>
    <ds:schemaRef ds:uri="http://schemas.microsoft.com/VisualStudio/2011/storyboarding/control"/>
  </ds:schemaRefs>
</ds:datastoreItem>
</file>

<file path=customXml/itemProps98.xml><?xml version="1.0" encoding="utf-8"?>
<ds:datastoreItem xmlns:ds="http://schemas.openxmlformats.org/officeDocument/2006/customXml" ds:itemID="{6574190A-3D9E-42C1-B276-38E33156AA99}">
  <ds:schemaRefs>
    <ds:schemaRef ds:uri="http://schemas.microsoft.com/VisualStudio/2011/storyboarding/control/v1.0"/>
  </ds:schemaRefs>
</ds:datastoreItem>
</file>

<file path=customXml/itemProps99.xml><?xml version="1.0" encoding="utf-8"?>
<ds:datastoreItem xmlns:ds="http://schemas.openxmlformats.org/officeDocument/2006/customXml" ds:itemID="{84F65994-E980-446B-9DF0-3376276C30F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Starter Template</Template>
  <TotalTime>1443</TotalTime>
  <Words>902</Words>
  <Application>Microsoft Office PowerPoint</Application>
  <PresentationFormat>On-screen Show (4:3)</PresentationFormat>
  <Paragraphs>202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UI</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26</cp:revision>
  <dcterms:created xsi:type="dcterms:W3CDTF">2014-04-08T17:54:34Z</dcterms:created>
  <dcterms:modified xsi:type="dcterms:W3CDTF">2014-06-09T05:58:04Z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