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2"/>
  </p:sldMasterIdLst>
  <p:sldIdLst>
    <p:sldId id="257" r:id="rId23"/>
    <p:sldId id="266" r:id="rId24"/>
    <p:sldId id="258" r:id="rId25"/>
    <p:sldId id="259" r:id="rId26"/>
    <p:sldId id="260" r:id="rId27"/>
    <p:sldId id="261" r:id="rId28"/>
    <p:sldId id="262" r:id="rId29"/>
    <p:sldId id="263"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5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4.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3.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2.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1.xml"/><Relationship Id="rId28" Type="http://schemas.openxmlformats.org/officeDocument/2006/relationships/slide" Target="slides/slide6.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Master" Target="slideMasters/slideMaster1.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60D266-30E2-4450-9650-A6D33445BFE5}"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375125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0D266-30E2-4450-9650-A6D33445BFE5}"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412447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0D266-30E2-4450-9650-A6D33445BFE5}"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236411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0D266-30E2-4450-9650-A6D33445BFE5}"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66087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0D266-30E2-4450-9650-A6D33445BFE5}"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424484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60D266-30E2-4450-9650-A6D33445BFE5}"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162690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60D266-30E2-4450-9650-A6D33445BFE5}" type="datetimeFigureOut">
              <a:rPr lang="en-US" smtClean="0"/>
              <a:t>5/12/2014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338318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0D266-30E2-4450-9650-A6D33445BFE5}" type="datetimeFigureOut">
              <a:rPr lang="en-US" smtClean="0"/>
              <a:t>5/12/2014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165979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0D266-30E2-4450-9650-A6D33445BFE5}" type="datetimeFigureOut">
              <a:rPr lang="en-US" smtClean="0"/>
              <a:t>5/12/2014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954992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0D266-30E2-4450-9650-A6D33445BFE5}"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423198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0D266-30E2-4450-9650-A6D33445BFE5}"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365537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0D266-30E2-4450-9650-A6D33445BFE5}" type="datetimeFigureOut">
              <a:rPr lang="en-US" smtClean="0"/>
              <a:t>5/12/2014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67572-964E-4646-9D6C-7C65D7882201}" type="slidenum">
              <a:rPr lang="en-US" smtClean="0"/>
              <a:t>‹#›</a:t>
            </a:fld>
            <a:endParaRPr lang="en-US"/>
          </a:p>
        </p:txBody>
      </p:sp>
    </p:spTree>
    <p:extLst>
      <p:ext uri="{BB962C8B-B14F-4D97-AF65-F5344CB8AC3E}">
        <p14:creationId xmlns:p14="http://schemas.microsoft.com/office/powerpoint/2010/main" val="2596629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2.xml"/><Relationship Id="rId1" Type="http://schemas.openxmlformats.org/officeDocument/2006/relationships/customXml" Target="../../customXml/item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4.xml"/><Relationship Id="rId1" Type="http://schemas.openxmlformats.org/officeDocument/2006/relationships/customXml" Target="../../customXml/item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customXml" Target="../../customXml/item7.xml"/><Relationship Id="rId2" Type="http://schemas.openxmlformats.org/officeDocument/2006/relationships/customXml" Target="../../customXml/item6.xml"/><Relationship Id="rId1" Type="http://schemas.openxmlformats.org/officeDocument/2006/relationships/customXml" Target="../../customXml/item5.xml"/><Relationship Id="rId5" Type="http://schemas.openxmlformats.org/officeDocument/2006/relationships/image" Target="../media/image3.PNG"/><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9.xml"/><Relationship Id="rId1" Type="http://schemas.openxmlformats.org/officeDocument/2006/relationships/customXml" Target="../../customXml/item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11.xml"/><Relationship Id="rId1" Type="http://schemas.openxmlformats.org/officeDocument/2006/relationships/customXml" Target="../../customXml/item10.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ustomXml" Target="../../customXml/item14.xml"/><Relationship Id="rId2" Type="http://schemas.openxmlformats.org/officeDocument/2006/relationships/customXml" Target="../../customXml/item13.xml"/><Relationship Id="rId1" Type="http://schemas.openxmlformats.org/officeDocument/2006/relationships/customXml" Target="../../customXml/item12.xml"/><Relationship Id="rId5" Type="http://schemas.openxmlformats.org/officeDocument/2006/relationships/image" Target="../media/image6.PNG"/><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16.xml"/><Relationship Id="rId1" Type="http://schemas.openxmlformats.org/officeDocument/2006/relationships/customXml" Target="../../customXml/item1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ustomXml" Target="../../customXml/item18.xml"/><Relationship Id="rId2" Type="http://schemas.openxmlformats.org/officeDocument/2006/relationships/customXml" Target="../../customXml/item19.xml"/><Relationship Id="rId1" Type="http://schemas.openxmlformats.org/officeDocument/2006/relationships/customXml" Target="../../customXml/item17.xml"/><Relationship Id="rId5" Type="http://schemas.openxmlformats.org/officeDocument/2006/relationships/image" Target="../media/image8.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21.xml"/><Relationship Id="rId1" Type="http://schemas.openxmlformats.org/officeDocument/2006/relationships/customXml" Target="../../customXml/item2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83" y="571101"/>
            <a:ext cx="8116433" cy="5715798"/>
          </a:xfrm>
          <a:prstGeom prst="rect">
            <a:avLst/>
          </a:prstGeom>
        </p:spPr>
      </p:pic>
      <p:sp>
        <p:nvSpPr>
          <p:cNvPr id="4" name="MouseClick"/>
          <p:cNvSpPr/>
          <p:nvPr>
            <p:custDataLst>
              <p:custData r:id="rId1"/>
            </p:custDataLst>
          </p:nvPr>
        </p:nvSpPr>
        <p:spPr>
          <a:xfrm rot="20359169">
            <a:off x="4267874" y="120171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5" name="StickyNote"/>
          <p:cNvGrpSpPr/>
          <p:nvPr>
            <p:custDataLst>
              <p:custData r:id="rId2"/>
            </p:custDataLst>
          </p:nvPr>
        </p:nvGrpSpPr>
        <p:grpSpPr>
          <a:xfrm>
            <a:off x="9601200" y="2106726"/>
            <a:ext cx="1371600" cy="1485673"/>
            <a:chOff x="3886200" y="2629127"/>
            <a:chExt cx="1371600" cy="1485673"/>
          </a:xfrm>
        </p:grpSpPr>
        <p:sp>
          <p:nvSpPr>
            <p:cNvPr id="6"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Access the Meerkat folder under Github and open the Reports folder.</a:t>
              </a:r>
              <a:endParaRPr lang="en-US" sz="1200" dirty="0">
                <a:solidFill>
                  <a:sysClr val="windowText" lastClr="000000"/>
                </a:solidFill>
                <a:latin typeface="Segoe UI" pitchFamily="34" charset="0"/>
                <a:cs typeface="Segoe UI" pitchFamily="34" charset="0"/>
              </a:endParaRPr>
            </a:p>
          </p:txBody>
        </p:sp>
        <p:sp>
          <p:nvSpPr>
            <p:cNvPr id="7"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206524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2.96296E-6 C -0.0112 0.00115 -0.02279 -0.00185 -0.03359 0.00416 C -0.04206 0.00856 -0.04883 0.02176 -0.05638 0.03055 C -0.0862 0.06527 -0.09883 0.11504 -0.11589 0.17731 C -0.12096 0.21666 -0.1237 0.2544 -0.1237 0.2956 " pathEditMode="relative" rAng="0" ptsTypes="AAAAA">
                                      <p:cBhvr>
                                        <p:cTn id="6" dur="2000" fill="hold"/>
                                        <p:tgtEl>
                                          <p:spTgt spid="4"/>
                                        </p:tgtEl>
                                        <p:attrNameLst>
                                          <p:attrName>ppt_x</p:attrName>
                                          <p:attrName>ppt_y</p:attrName>
                                        </p:attrNameLst>
                                      </p:cBhvr>
                                      <p:rCtr x="-6185" y="14769"/>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4"/>
                                        </p:tgtEl>
                                        <p:attrNameLst>
                                          <p:attrName>ppt_w</p:attrName>
                                        </p:attrNameLst>
                                      </p:cBhvr>
                                      <p:tavLst>
                                        <p:tav tm="0">
                                          <p:val>
                                            <p:strVal val="ppt_w"/>
                                          </p:val>
                                        </p:tav>
                                        <p:tav tm="100000">
                                          <p:val>
                                            <p:fltVal val="0"/>
                                          </p:val>
                                        </p:tav>
                                      </p:tavLst>
                                    </p:anim>
                                    <p:anim calcmode="lin" valueType="num">
                                      <p:cBhvr>
                                        <p:cTn id="10" dur="100"/>
                                        <p:tgtEl>
                                          <p:spTgt spid="4"/>
                                        </p:tgtEl>
                                        <p:attrNameLst>
                                          <p:attrName>ppt_h</p:attrName>
                                        </p:attrNameLst>
                                      </p:cBhvr>
                                      <p:tavLst>
                                        <p:tav tm="0">
                                          <p:val>
                                            <p:strVal val="ppt_h"/>
                                          </p:val>
                                        </p:tav>
                                        <p:tav tm="100000">
                                          <p:val>
                                            <p:fltVal val="0"/>
                                          </p:val>
                                        </p:tav>
                                      </p:tavLst>
                                    </p:anim>
                                    <p:set>
                                      <p:cBhvr>
                                        <p:cTn id="11" dur="1" fill="hold">
                                          <p:stCondLst>
                                            <p:cond delay="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463" y="626347"/>
            <a:ext cx="8116433" cy="5696745"/>
          </a:xfrm>
          <a:prstGeom prst="rect">
            <a:avLst/>
          </a:prstGeom>
        </p:spPr>
      </p:pic>
      <p:sp>
        <p:nvSpPr>
          <p:cNvPr id="3" name="MouseClick"/>
          <p:cNvSpPr/>
          <p:nvPr>
            <p:custDataLst>
              <p:custData r:id="rId1"/>
            </p:custDataLst>
          </p:nvPr>
        </p:nvSpPr>
        <p:spPr>
          <a:xfrm rot="20359169">
            <a:off x="4969549" y="1293791"/>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4" name="StickyNote"/>
          <p:cNvGrpSpPr/>
          <p:nvPr>
            <p:custDataLst>
              <p:custData r:id="rId2"/>
            </p:custDataLst>
          </p:nvPr>
        </p:nvGrpSpPr>
        <p:grpSpPr>
          <a:xfrm>
            <a:off x="9952038" y="2244840"/>
            <a:ext cx="1752282" cy="1793762"/>
            <a:chOff x="3886200" y="2629127"/>
            <a:chExt cx="1371600" cy="1485671"/>
          </a:xfrm>
        </p:grpSpPr>
        <p:sp>
          <p:nvSpPr>
            <p:cNvPr id="5" name="Content"/>
            <p:cNvSpPr>
              <a:spLocks/>
            </p:cNvSpPr>
            <p:nvPr/>
          </p:nvSpPr>
          <p:spPr>
            <a:xfrm>
              <a:off x="3886200" y="2723607"/>
              <a:ext cx="1371600" cy="1391191"/>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Once you’ve opened the Reports, you can open either th</a:t>
              </a:r>
              <a:r>
                <a:rPr lang="en-US" sz="1200" dirty="0" smtClean="0">
                  <a:solidFill>
                    <a:sysClr val="windowText" lastClr="000000"/>
                  </a:solidFill>
                  <a:latin typeface="Segoe UI" pitchFamily="34" charset="0"/>
                  <a:cs typeface="Segoe UI" pitchFamily="34" charset="0"/>
                </a:rPr>
                <a:t>e Admin Reports, Status Reports or Value Reports folder. The process is the same.</a:t>
              </a:r>
              <a:endParaRPr lang="en-US" sz="1200" dirty="0">
                <a:solidFill>
                  <a:sysClr val="windowText" lastClr="000000"/>
                </a:solidFill>
                <a:latin typeface="Segoe UI" pitchFamily="34" charset="0"/>
                <a:cs typeface="Segoe UI" pitchFamily="34" charset="0"/>
              </a:endParaRPr>
            </a:p>
          </p:txBody>
        </p:sp>
        <p:sp>
          <p:nvSpPr>
            <p:cNvPr id="6" name="Tape"/>
            <p:cNvSpPr>
              <a:spLocks/>
            </p:cNvSpPr>
            <p:nvPr/>
          </p:nvSpPr>
          <p:spPr>
            <a:xfrm rot="401918">
              <a:off x="4351332" y="2629127"/>
              <a:ext cx="441337" cy="178440"/>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419251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08333E-6 -2.96296E-6 C -0.01588 0.00093 -0.03216 -0.00139 -0.04752 0.00324 C -0.05937 0.00672 -0.06901 0.0169 -0.07969 0.02385 C -0.122 0.05093 -0.13984 0.08982 -0.1638 0.13866 C -0.17109 0.16945 -0.175 0.19885 -0.175 0.23102 " pathEditMode="relative" rAng="0" ptsTypes="AAAAA">
                                      <p:cBhvr>
                                        <p:cTn id="6" dur="2000" fill="hold"/>
                                        <p:tgtEl>
                                          <p:spTgt spid="3"/>
                                        </p:tgtEl>
                                        <p:attrNameLst>
                                          <p:attrName>ppt_x</p:attrName>
                                          <p:attrName>ppt_y</p:attrName>
                                        </p:attrNameLst>
                                      </p:cBhvr>
                                      <p:rCtr x="-8750" y="1155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3"/>
                                        </p:tgtEl>
                                        <p:attrNameLst>
                                          <p:attrName>ppt_w</p:attrName>
                                        </p:attrNameLst>
                                      </p:cBhvr>
                                      <p:tavLst>
                                        <p:tav tm="0">
                                          <p:val>
                                            <p:strVal val="ppt_w"/>
                                          </p:val>
                                        </p:tav>
                                        <p:tav tm="100000">
                                          <p:val>
                                            <p:fltVal val="0"/>
                                          </p:val>
                                        </p:tav>
                                      </p:tavLst>
                                    </p:anim>
                                    <p:anim calcmode="lin" valueType="num">
                                      <p:cBhvr>
                                        <p:cTn id="10" dur="100"/>
                                        <p:tgtEl>
                                          <p:spTgt spid="3"/>
                                        </p:tgtEl>
                                        <p:attrNameLst>
                                          <p:attrName>ppt_h</p:attrName>
                                        </p:attrNameLst>
                                      </p:cBhvr>
                                      <p:tavLst>
                                        <p:tav tm="0">
                                          <p:val>
                                            <p:strVal val="ppt_h"/>
                                          </p:val>
                                        </p:tav>
                                        <p:tav tm="100000">
                                          <p:val>
                                            <p:fltVal val="0"/>
                                          </p:val>
                                        </p:tav>
                                      </p:tavLst>
                                    </p:anim>
                                    <p:set>
                                      <p:cBhvr>
                                        <p:cTn id="11" dur="1" fill="hold">
                                          <p:stCondLst>
                                            <p:cond delay="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020" y="581578"/>
            <a:ext cx="8125959" cy="5725324"/>
          </a:xfrm>
          <a:prstGeom prst="rect">
            <a:avLst/>
          </a:prstGeom>
        </p:spPr>
      </p:pic>
      <p:sp>
        <p:nvSpPr>
          <p:cNvPr id="9" name="MouseClick"/>
          <p:cNvSpPr/>
          <p:nvPr>
            <p:custDataLst>
              <p:custData r:id="rId1"/>
            </p:custDataLst>
          </p:nvPr>
        </p:nvSpPr>
        <p:spPr>
          <a:xfrm rot="20359169">
            <a:off x="4801274" y="12318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0" name="MouseClick"/>
          <p:cNvSpPr/>
          <p:nvPr>
            <p:custDataLst>
              <p:custData r:id="rId2"/>
            </p:custDataLst>
          </p:nvPr>
        </p:nvSpPr>
        <p:spPr>
          <a:xfrm rot="20359169">
            <a:off x="3597949" y="28320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1" name="StickyNote"/>
          <p:cNvGrpSpPr/>
          <p:nvPr>
            <p:custDataLst>
              <p:custData r:id="rId3"/>
            </p:custDataLst>
          </p:nvPr>
        </p:nvGrpSpPr>
        <p:grpSpPr>
          <a:xfrm>
            <a:off x="9571038" y="2046401"/>
            <a:ext cx="1782762" cy="1809317"/>
            <a:chOff x="3886200" y="2629128"/>
            <a:chExt cx="1371600" cy="1485672"/>
          </a:xfrm>
        </p:grpSpPr>
        <p:sp>
          <p:nvSpPr>
            <p:cNvPr id="12" name="Content"/>
            <p:cNvSpPr>
              <a:spLocks/>
            </p:cNvSpPr>
            <p:nvPr/>
          </p:nvSpPr>
          <p:spPr>
            <a:xfrm>
              <a:off x="3886200" y="2722795"/>
              <a:ext cx="1371600" cy="1392005"/>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We open the Value Reports folder and right click on the Value Reports solution file and the select Open With and then click on Visual Studio 2010.</a:t>
              </a:r>
              <a:endParaRPr lang="en-US" sz="1200" dirty="0">
                <a:solidFill>
                  <a:sysClr val="windowText" lastClr="000000"/>
                </a:solidFill>
                <a:latin typeface="Segoe UI" pitchFamily="34" charset="0"/>
                <a:cs typeface="Segoe UI" pitchFamily="34" charset="0"/>
              </a:endParaRPr>
            </a:p>
          </p:txBody>
        </p:sp>
        <p:sp>
          <p:nvSpPr>
            <p:cNvPr id="13" name="Tape"/>
            <p:cNvSpPr>
              <a:spLocks/>
            </p:cNvSpPr>
            <p:nvPr/>
          </p:nvSpPr>
          <p:spPr>
            <a:xfrm rot="401918">
              <a:off x="4355104" y="2629128"/>
              <a:ext cx="433791" cy="176906"/>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36743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4.81481E-6 C -0.01732 0.00046 -0.0349 -0.00093 -0.05169 0.00185 C -0.06445 0.00416 -0.07487 0.01041 -0.08646 0.01481 C -0.13242 0.03171 -0.15169 0.05625 -0.17786 0.08657 C -0.18568 0.10578 -0.18997 0.1243 -0.18997 0.14444 " pathEditMode="relative" rAng="0" ptsTypes="AAAAA">
                                      <p:cBhvr>
                                        <p:cTn id="6" dur="2000" fill="hold"/>
                                        <p:tgtEl>
                                          <p:spTgt spid="9"/>
                                        </p:tgtEl>
                                        <p:attrNameLst>
                                          <p:attrName>ppt_x</p:attrName>
                                          <p:attrName>ppt_y</p:attrName>
                                        </p:attrNameLst>
                                      </p:cBhvr>
                                      <p:rCtr x="-9505" y="7222"/>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9"/>
                                        </p:tgtEl>
                                        <p:attrNameLst>
                                          <p:attrName>ppt_w</p:attrName>
                                        </p:attrNameLst>
                                      </p:cBhvr>
                                      <p:tavLst>
                                        <p:tav tm="0">
                                          <p:val>
                                            <p:strVal val="ppt_w"/>
                                          </p:val>
                                        </p:tav>
                                        <p:tav tm="100000">
                                          <p:val>
                                            <p:fltVal val="0"/>
                                          </p:val>
                                        </p:tav>
                                      </p:tavLst>
                                    </p:anim>
                                    <p:anim calcmode="lin" valueType="num">
                                      <p:cBhvr>
                                        <p:cTn id="10" dur="100"/>
                                        <p:tgtEl>
                                          <p:spTgt spid="9"/>
                                        </p:tgtEl>
                                        <p:attrNameLst>
                                          <p:attrName>ppt_h</p:attrName>
                                        </p:attrNameLst>
                                      </p:cBhvr>
                                      <p:tavLst>
                                        <p:tav tm="0">
                                          <p:val>
                                            <p:strVal val="ppt_h"/>
                                          </p:val>
                                        </p:tav>
                                        <p:tav tm="100000">
                                          <p:val>
                                            <p:fltVal val="0"/>
                                          </p:val>
                                        </p:tav>
                                      </p:tavLst>
                                    </p:anim>
                                    <p:set>
                                      <p:cBhvr>
                                        <p:cTn id="11" dur="1" fill="hold">
                                          <p:stCondLst>
                                            <p:cond delay="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2.08333E-6 1.48148E-6 C 0.01901 -0.00023 0.03867 1.48148E-6 0.05729 -0.00023 C 0.07149 -0.00023 0.08321 -0.0007 0.09597 -0.0007 C 0.14701 -0.00162 0.16849 -0.00278 0.19753 -0.00417 C 0.20625 -0.00509 0.2112 -0.00579 0.2112 -0.00671 " pathEditMode="relative" rAng="0" ptsTypes="AAAAA">
                                      <p:cBhvr>
                                        <p:cTn id="15" dur="2000" fill="hold"/>
                                        <p:tgtEl>
                                          <p:spTgt spid="10"/>
                                        </p:tgtEl>
                                        <p:attrNameLst>
                                          <p:attrName>ppt_x</p:attrName>
                                          <p:attrName>ppt_y</p:attrName>
                                        </p:attrNameLst>
                                      </p:cBhvr>
                                      <p:rCtr x="10560" y="-347"/>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10"/>
                                        </p:tgtEl>
                                        <p:attrNameLst>
                                          <p:attrName>ppt_w</p:attrName>
                                        </p:attrNameLst>
                                      </p:cBhvr>
                                      <p:tavLst>
                                        <p:tav tm="0">
                                          <p:val>
                                            <p:strVal val="ppt_w"/>
                                          </p:val>
                                        </p:tav>
                                        <p:tav tm="100000">
                                          <p:val>
                                            <p:fltVal val="0"/>
                                          </p:val>
                                        </p:tav>
                                      </p:tavLst>
                                    </p:anim>
                                    <p:anim calcmode="lin" valueType="num">
                                      <p:cBhvr>
                                        <p:cTn id="19" dur="100"/>
                                        <p:tgtEl>
                                          <p:spTgt spid="10"/>
                                        </p:tgtEl>
                                        <p:attrNameLst>
                                          <p:attrName>ppt_h</p:attrName>
                                        </p:attrNameLst>
                                      </p:cBhvr>
                                      <p:tavLst>
                                        <p:tav tm="0">
                                          <p:val>
                                            <p:strVal val="ppt_h"/>
                                          </p:val>
                                        </p:tav>
                                        <p:tav tm="100000">
                                          <p:val>
                                            <p:fltVal val="0"/>
                                          </p:val>
                                        </p:tav>
                                      </p:tavLst>
                                    </p:anim>
                                    <p:set>
                                      <p:cBhvr>
                                        <p:cTn id="20" dur="1" fill="hold">
                                          <p:stCondLst>
                                            <p:cond delay="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9811"/>
            <a:ext cx="12192000" cy="6178378"/>
          </a:xfrm>
          <a:prstGeom prst="rect">
            <a:avLst/>
          </a:prstGeom>
        </p:spPr>
      </p:pic>
      <p:grpSp>
        <p:nvGrpSpPr>
          <p:cNvPr id="3" name="StickyNote"/>
          <p:cNvGrpSpPr/>
          <p:nvPr>
            <p:custDataLst>
              <p:custData r:id="rId1"/>
            </p:custDataLst>
          </p:nvPr>
        </p:nvGrpSpPr>
        <p:grpSpPr>
          <a:xfrm>
            <a:off x="2270125" y="1924164"/>
            <a:ext cx="1371600" cy="1485673"/>
            <a:chOff x="3886200" y="2629127"/>
            <a:chExt cx="1371600" cy="1485673"/>
          </a:xfrm>
        </p:grpSpPr>
        <p:sp>
          <p:nvSpPr>
            <p:cNvPr id="4"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Right click on the shared data source and click open.</a:t>
              </a:r>
              <a:endParaRPr lang="en-US" sz="1200" dirty="0">
                <a:solidFill>
                  <a:sysClr val="windowText" lastClr="000000"/>
                </a:solidFill>
                <a:latin typeface="Segoe UI" pitchFamily="34" charset="0"/>
                <a:cs typeface="Segoe UI" pitchFamily="34" charset="0"/>
              </a:endParaRPr>
            </a:p>
          </p:txBody>
        </p:sp>
        <p:sp>
          <p:nvSpPr>
            <p:cNvPr id="5"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6" name="MouseClick"/>
          <p:cNvSpPr/>
          <p:nvPr>
            <p:custDataLst>
              <p:custData r:id="rId2"/>
            </p:custDataLst>
          </p:nvPr>
        </p:nvSpPr>
        <p:spPr>
          <a:xfrm rot="20359169">
            <a:off x="11460836" y="203991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86687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95833E-6 7.40741E-7 C -0.01523 7.40741E-7 -0.03073 -0.00023 -0.04557 7.40741E-7 C -0.0569 7.40741E-7 -0.06601 0.00046 -0.07617 0.00046 C -0.11666 0.00139 -0.13372 0.00255 -0.15677 0.00393 C -0.16367 0.00486 -0.16744 0.00555 -0.16744 0.00671 " pathEditMode="relative" rAng="0" ptsTypes="AAAAA">
                                      <p:cBhvr>
                                        <p:cTn id="6" dur="2000" fill="hold"/>
                                        <p:tgtEl>
                                          <p:spTgt spid="6"/>
                                        </p:tgtEl>
                                        <p:attrNameLst>
                                          <p:attrName>ppt_x</p:attrName>
                                          <p:attrName>ppt_y</p:attrName>
                                        </p:attrNameLst>
                                      </p:cBhvr>
                                      <p:rCtr x="-8372" y="324"/>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6"/>
                                        </p:tgtEl>
                                        <p:attrNameLst>
                                          <p:attrName>ppt_w</p:attrName>
                                        </p:attrNameLst>
                                      </p:cBhvr>
                                      <p:tavLst>
                                        <p:tav tm="0">
                                          <p:val>
                                            <p:strVal val="ppt_w"/>
                                          </p:val>
                                        </p:tav>
                                        <p:tav tm="100000">
                                          <p:val>
                                            <p:fltVal val="0"/>
                                          </p:val>
                                        </p:tav>
                                      </p:tavLst>
                                    </p:anim>
                                    <p:anim calcmode="lin" valueType="num">
                                      <p:cBhvr>
                                        <p:cTn id="10" dur="100"/>
                                        <p:tgtEl>
                                          <p:spTgt spid="6"/>
                                        </p:tgtEl>
                                        <p:attrNameLst>
                                          <p:attrName>ppt_h</p:attrName>
                                        </p:attrNameLst>
                                      </p:cBhvr>
                                      <p:tavLst>
                                        <p:tav tm="0">
                                          <p:val>
                                            <p:strVal val="ppt_h"/>
                                          </p:val>
                                        </p:tav>
                                        <p:tav tm="100000">
                                          <p:val>
                                            <p:fltVal val="0"/>
                                          </p:val>
                                        </p:tav>
                                      </p:tavLst>
                                    </p:anim>
                                    <p:set>
                                      <p:cBhvr>
                                        <p:cTn id="11" dur="1" fill="hold">
                                          <p:stCondLst>
                                            <p:cond delay="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743" y="915976"/>
            <a:ext cx="6373114" cy="4706007"/>
          </a:xfrm>
          <a:prstGeom prst="rect">
            <a:avLst/>
          </a:prstGeom>
        </p:spPr>
      </p:pic>
      <p:grpSp>
        <p:nvGrpSpPr>
          <p:cNvPr id="3" name="StickyNote"/>
          <p:cNvGrpSpPr/>
          <p:nvPr>
            <p:custDataLst>
              <p:custData r:id="rId1"/>
            </p:custDataLst>
          </p:nvPr>
        </p:nvGrpSpPr>
        <p:grpSpPr>
          <a:xfrm>
            <a:off x="9220200" y="1268526"/>
            <a:ext cx="1859280" cy="1962354"/>
            <a:chOff x="3886200" y="2629125"/>
            <a:chExt cx="1371600" cy="1485674"/>
          </a:xfrm>
        </p:grpSpPr>
        <p:sp>
          <p:nvSpPr>
            <p:cNvPr id="4" name="Content"/>
            <p:cNvSpPr>
              <a:spLocks/>
            </p:cNvSpPr>
            <p:nvPr/>
          </p:nvSpPr>
          <p:spPr>
            <a:xfrm>
              <a:off x="3886200" y="2715488"/>
              <a:ext cx="1371600" cy="1399311"/>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If the data source connection string needs to be changed to reflect the right database server name and database, click edit.</a:t>
              </a:r>
              <a:endParaRPr lang="en-US" sz="1200" dirty="0">
                <a:solidFill>
                  <a:sysClr val="windowText" lastClr="000000"/>
                </a:solidFill>
                <a:latin typeface="Segoe UI" pitchFamily="34" charset="0"/>
                <a:cs typeface="Segoe UI" pitchFamily="34" charset="0"/>
              </a:endParaRPr>
            </a:p>
          </p:txBody>
        </p:sp>
        <p:sp>
          <p:nvSpPr>
            <p:cNvPr id="5" name="Tape"/>
            <p:cNvSpPr>
              <a:spLocks/>
            </p:cNvSpPr>
            <p:nvPr/>
          </p:nvSpPr>
          <p:spPr>
            <a:xfrm rot="401918">
              <a:off x="4364031" y="2629125"/>
              <a:ext cx="415939" cy="163110"/>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6" name="MousePointer"/>
          <p:cNvSpPr/>
          <p:nvPr>
            <p:custDataLst>
              <p:custData r:id="rId2"/>
            </p:custDataLst>
          </p:nvPr>
        </p:nvSpPr>
        <p:spPr>
          <a:xfrm rot="20359169">
            <a:off x="6492596" y="305593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dirty="0"/>
          </a:p>
        </p:txBody>
      </p:sp>
    </p:spTree>
    <p:extLst>
      <p:ext uri="{BB962C8B-B14F-4D97-AF65-F5344CB8AC3E}">
        <p14:creationId xmlns:p14="http://schemas.microsoft.com/office/powerpoint/2010/main" val="296347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0029" y="913093"/>
            <a:ext cx="3705742" cy="5077534"/>
          </a:xfrm>
          <a:prstGeom prst="rect">
            <a:avLst/>
          </a:prstGeom>
        </p:spPr>
      </p:pic>
      <p:grpSp>
        <p:nvGrpSpPr>
          <p:cNvPr id="3" name="StickyNote"/>
          <p:cNvGrpSpPr/>
          <p:nvPr>
            <p:custDataLst>
              <p:custData r:id="rId1"/>
            </p:custDataLst>
          </p:nvPr>
        </p:nvGrpSpPr>
        <p:grpSpPr>
          <a:xfrm>
            <a:off x="9661524" y="2533764"/>
            <a:ext cx="1783715" cy="1931556"/>
            <a:chOff x="3886200" y="2629127"/>
            <a:chExt cx="1371600" cy="1485673"/>
          </a:xfrm>
        </p:grpSpPr>
        <p:sp>
          <p:nvSpPr>
            <p:cNvPr id="4" name="Content"/>
            <p:cNvSpPr>
              <a:spLocks/>
            </p:cNvSpPr>
            <p:nvPr/>
          </p:nvSpPr>
          <p:spPr>
            <a:xfrm>
              <a:off x="3886200" y="2716867"/>
              <a:ext cx="1371600" cy="1397933"/>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Make sure the server name and the database name are set to the right values then click on test connection to see if it will work. If it does, click ok.</a:t>
              </a:r>
              <a:endParaRPr lang="en-US" sz="1200" dirty="0">
                <a:solidFill>
                  <a:sysClr val="windowText" lastClr="000000"/>
                </a:solidFill>
                <a:latin typeface="Segoe UI" pitchFamily="34" charset="0"/>
                <a:cs typeface="Segoe UI" pitchFamily="34" charset="0"/>
              </a:endParaRPr>
            </a:p>
          </p:txBody>
        </p:sp>
        <p:sp>
          <p:nvSpPr>
            <p:cNvPr id="5" name="Tape"/>
            <p:cNvSpPr>
              <a:spLocks/>
            </p:cNvSpPr>
            <p:nvPr/>
          </p:nvSpPr>
          <p:spPr>
            <a:xfrm rot="401918">
              <a:off x="4355221" y="2629127"/>
              <a:ext cx="433559" cy="165711"/>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6" name="MouseClick"/>
          <p:cNvSpPr/>
          <p:nvPr>
            <p:custDataLst>
              <p:custData r:id="rId2"/>
            </p:custDataLst>
          </p:nvPr>
        </p:nvSpPr>
        <p:spPr>
          <a:xfrm rot="20359169">
            <a:off x="3032798" y="1979590"/>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7" name="MouseClick"/>
          <p:cNvSpPr/>
          <p:nvPr>
            <p:custDataLst>
              <p:custData r:id="rId3"/>
            </p:custDataLst>
          </p:nvPr>
        </p:nvSpPr>
        <p:spPr>
          <a:xfrm rot="20359169">
            <a:off x="2789911" y="568322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590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08333E-6 -2.96296E-6 C 0.00104 0.00116 0.00221 -0.00185 0.00338 0.0044 C 0.00416 0.00926 0.00482 0.02292 0.0056 0.03218 C 0.00859 0.06898 0.00989 0.12199 0.01159 0.18797 C 0.01211 0.22963 0.0125 0.26968 0.0125 0.3132 " pathEditMode="relative" rAng="0" ptsTypes="AAAAA">
                                      <p:cBhvr>
                                        <p:cTn id="6" dur="2000" fill="hold"/>
                                        <p:tgtEl>
                                          <p:spTgt spid="6"/>
                                        </p:tgtEl>
                                        <p:attrNameLst>
                                          <p:attrName>ppt_x</p:attrName>
                                          <p:attrName>ppt_y</p:attrName>
                                        </p:attrNameLst>
                                      </p:cBhvr>
                                      <p:rCtr x="625" y="15648"/>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6"/>
                                        </p:tgtEl>
                                        <p:attrNameLst>
                                          <p:attrName>ppt_w</p:attrName>
                                        </p:attrNameLst>
                                      </p:cBhvr>
                                      <p:tavLst>
                                        <p:tav tm="0">
                                          <p:val>
                                            <p:strVal val="ppt_w"/>
                                          </p:val>
                                        </p:tav>
                                        <p:tav tm="100000">
                                          <p:val>
                                            <p:fltVal val="0"/>
                                          </p:val>
                                        </p:tav>
                                      </p:tavLst>
                                    </p:anim>
                                    <p:anim calcmode="lin" valueType="num">
                                      <p:cBhvr>
                                        <p:cTn id="10" dur="100"/>
                                        <p:tgtEl>
                                          <p:spTgt spid="6"/>
                                        </p:tgtEl>
                                        <p:attrNameLst>
                                          <p:attrName>ppt_h</p:attrName>
                                        </p:attrNameLst>
                                      </p:cBhvr>
                                      <p:tavLst>
                                        <p:tav tm="0">
                                          <p:val>
                                            <p:strVal val="ppt_h"/>
                                          </p:val>
                                        </p:tav>
                                        <p:tav tm="100000">
                                          <p:val>
                                            <p:fltVal val="0"/>
                                          </p:val>
                                        </p:tav>
                                      </p:tavLst>
                                    </p:anim>
                                    <p:set>
                                      <p:cBhvr>
                                        <p:cTn id="11" dur="1" fill="hold">
                                          <p:stCondLst>
                                            <p:cond delay="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3.95833E-6 7.40741E-7 C 0.01341 -0.00023 0.02721 7.40741E-7 0.04036 -0.00023 C 0.05039 -0.00023 0.05846 -0.0007 0.06757 -0.0007 C 0.10351 -0.00162 0.11862 -0.00278 0.13906 -0.00417 C 0.14518 -0.00509 0.14869 -0.00579 0.14869 -0.00671 " pathEditMode="relative" rAng="0" ptsTypes="AAAAA">
                                      <p:cBhvr>
                                        <p:cTn id="15" dur="2000" fill="hold"/>
                                        <p:tgtEl>
                                          <p:spTgt spid="7"/>
                                        </p:tgtEl>
                                        <p:attrNameLst>
                                          <p:attrName>ppt_x</p:attrName>
                                          <p:attrName>ppt_y</p:attrName>
                                        </p:attrNameLst>
                                      </p:cBhvr>
                                      <p:rCtr x="7435" y="-347"/>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7"/>
                                        </p:tgtEl>
                                        <p:attrNameLst>
                                          <p:attrName>ppt_w</p:attrName>
                                        </p:attrNameLst>
                                      </p:cBhvr>
                                      <p:tavLst>
                                        <p:tav tm="0">
                                          <p:val>
                                            <p:strVal val="ppt_w"/>
                                          </p:val>
                                        </p:tav>
                                        <p:tav tm="100000">
                                          <p:val>
                                            <p:fltVal val="0"/>
                                          </p:val>
                                        </p:tav>
                                      </p:tavLst>
                                    </p:anim>
                                    <p:anim calcmode="lin" valueType="num">
                                      <p:cBhvr>
                                        <p:cTn id="19" dur="100"/>
                                        <p:tgtEl>
                                          <p:spTgt spid="7"/>
                                        </p:tgtEl>
                                        <p:attrNameLst>
                                          <p:attrName>ppt_h</p:attrName>
                                        </p:attrNameLst>
                                      </p:cBhvr>
                                      <p:tavLst>
                                        <p:tav tm="0">
                                          <p:val>
                                            <p:strVal val="ppt_h"/>
                                          </p:val>
                                        </p:tav>
                                        <p:tav tm="100000">
                                          <p:val>
                                            <p:fltVal val="0"/>
                                          </p:val>
                                        </p:tav>
                                      </p:tavLst>
                                    </p:anim>
                                    <p:set>
                                      <p:cBhvr>
                                        <p:cTn id="20" dur="1" fill="hold">
                                          <p:stCondLst>
                                            <p:cond delay="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9811"/>
            <a:ext cx="12192000" cy="6178378"/>
          </a:xfrm>
          <a:prstGeom prst="rect">
            <a:avLst/>
          </a:prstGeom>
        </p:spPr>
      </p:pic>
      <p:grpSp>
        <p:nvGrpSpPr>
          <p:cNvPr id="3" name="StickyNote"/>
          <p:cNvGrpSpPr/>
          <p:nvPr>
            <p:custDataLst>
              <p:custData r:id="rId1"/>
            </p:custDataLst>
          </p:nvPr>
        </p:nvGrpSpPr>
        <p:grpSpPr>
          <a:xfrm>
            <a:off x="1752600" y="2092439"/>
            <a:ext cx="1371600" cy="1485673"/>
            <a:chOff x="3886200" y="2629127"/>
            <a:chExt cx="1371600" cy="1485673"/>
          </a:xfrm>
        </p:grpSpPr>
        <p:sp>
          <p:nvSpPr>
            <p:cNvPr id="4"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lnSpcReduction="10000"/>
            </a:bodyPr>
            <a:lstStyle/>
            <a:p>
              <a:r>
                <a:rPr lang="en-US" sz="1200" dirty="0" smtClean="0">
                  <a:solidFill>
                    <a:sysClr val="windowText" lastClr="000000"/>
                  </a:solidFill>
                  <a:latin typeface="Segoe UI" pitchFamily="34" charset="0"/>
                  <a:cs typeface="Segoe UI" pitchFamily="34" charset="0"/>
                </a:rPr>
                <a:t>Right click on the name of the project under the solution name and select properties from the menu.</a:t>
              </a:r>
              <a:endParaRPr lang="en-US" sz="1200" dirty="0">
                <a:solidFill>
                  <a:sysClr val="windowText" lastClr="000000"/>
                </a:solidFill>
                <a:latin typeface="Segoe UI" pitchFamily="34" charset="0"/>
                <a:cs typeface="Segoe UI" pitchFamily="34" charset="0"/>
              </a:endParaRPr>
            </a:p>
          </p:txBody>
        </p:sp>
        <p:sp>
          <p:nvSpPr>
            <p:cNvPr id="5"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6" name="MouseClick"/>
          <p:cNvSpPr/>
          <p:nvPr>
            <p:custDataLst>
              <p:custData r:id="rId2"/>
            </p:custDataLst>
          </p:nvPr>
        </p:nvSpPr>
        <p:spPr>
          <a:xfrm rot="20359169">
            <a:off x="11460836" y="16890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73664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95833E-6 -1.85185E-6 C -0.01601 0.00162 -0.03229 -0.00231 -0.04791 0.00533 C -0.05976 0.01158 -0.06953 0.02871 -0.0802 0.04028 C -0.12278 0.08634 -0.14075 0.15232 -0.16497 0.23472 C -0.17226 0.28681 -0.17617 0.33681 -0.17617 0.39121 " pathEditMode="relative" rAng="0" ptsTypes="AAAAA">
                                      <p:cBhvr>
                                        <p:cTn id="6" dur="2000" fill="hold"/>
                                        <p:tgtEl>
                                          <p:spTgt spid="6"/>
                                        </p:tgtEl>
                                        <p:attrNameLst>
                                          <p:attrName>ppt_x</p:attrName>
                                          <p:attrName>ppt_y</p:attrName>
                                        </p:attrNameLst>
                                      </p:cBhvr>
                                      <p:rCtr x="-8815" y="19560"/>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6"/>
                                        </p:tgtEl>
                                        <p:attrNameLst>
                                          <p:attrName>ppt_w</p:attrName>
                                        </p:attrNameLst>
                                      </p:cBhvr>
                                      <p:tavLst>
                                        <p:tav tm="0">
                                          <p:val>
                                            <p:strVal val="ppt_w"/>
                                          </p:val>
                                        </p:tav>
                                        <p:tav tm="100000">
                                          <p:val>
                                            <p:fltVal val="0"/>
                                          </p:val>
                                        </p:tav>
                                      </p:tavLst>
                                    </p:anim>
                                    <p:anim calcmode="lin" valueType="num">
                                      <p:cBhvr>
                                        <p:cTn id="10" dur="100"/>
                                        <p:tgtEl>
                                          <p:spTgt spid="6"/>
                                        </p:tgtEl>
                                        <p:attrNameLst>
                                          <p:attrName>ppt_h</p:attrName>
                                        </p:attrNameLst>
                                      </p:cBhvr>
                                      <p:tavLst>
                                        <p:tav tm="0">
                                          <p:val>
                                            <p:strVal val="ppt_h"/>
                                          </p:val>
                                        </p:tav>
                                        <p:tav tm="100000">
                                          <p:val>
                                            <p:fltVal val="0"/>
                                          </p:val>
                                        </p:tav>
                                      </p:tavLst>
                                    </p:anim>
                                    <p:set>
                                      <p:cBhvr>
                                        <p:cTn id="11" dur="1" fill="hold">
                                          <p:stCondLst>
                                            <p:cond delay="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481" y="1280828"/>
            <a:ext cx="6677957" cy="4067743"/>
          </a:xfrm>
          <a:prstGeom prst="rect">
            <a:avLst/>
          </a:prstGeom>
        </p:spPr>
      </p:pic>
      <p:grpSp>
        <p:nvGrpSpPr>
          <p:cNvPr id="3" name="StickyNote"/>
          <p:cNvGrpSpPr/>
          <p:nvPr>
            <p:custDataLst>
              <p:custData r:id="rId1"/>
            </p:custDataLst>
          </p:nvPr>
        </p:nvGrpSpPr>
        <p:grpSpPr>
          <a:xfrm>
            <a:off x="9737725" y="2305164"/>
            <a:ext cx="1371600" cy="1485673"/>
            <a:chOff x="3886200" y="2629127"/>
            <a:chExt cx="1371600" cy="1485673"/>
          </a:xfrm>
        </p:grpSpPr>
        <p:sp>
          <p:nvSpPr>
            <p:cNvPr id="4"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lnSpcReduction="10000"/>
            </a:bodyPr>
            <a:lstStyle/>
            <a:p>
              <a:r>
                <a:rPr lang="en-US" sz="1200" dirty="0" smtClean="0">
                  <a:solidFill>
                    <a:sysClr val="windowText" lastClr="000000"/>
                  </a:solidFill>
                  <a:latin typeface="Segoe UI" pitchFamily="34" charset="0"/>
                  <a:cs typeface="Segoe UI" pitchFamily="34" charset="0"/>
                </a:rPr>
                <a:t>Edit the </a:t>
              </a:r>
              <a:r>
                <a:rPr lang="en-US" sz="1200" dirty="0" err="1" smtClean="0">
                  <a:solidFill>
                    <a:sysClr val="windowText" lastClr="000000"/>
                  </a:solidFill>
                  <a:latin typeface="Segoe UI" pitchFamily="34" charset="0"/>
                  <a:cs typeface="Segoe UI" pitchFamily="34" charset="0"/>
                </a:rPr>
                <a:t>urls</a:t>
              </a:r>
              <a:r>
                <a:rPr lang="en-US" sz="1200" dirty="0" smtClean="0">
                  <a:solidFill>
                    <a:sysClr val="windowText" lastClr="000000"/>
                  </a:solidFill>
                  <a:latin typeface="Segoe UI" pitchFamily="34" charset="0"/>
                  <a:cs typeface="Segoe UI" pitchFamily="34" charset="0"/>
                </a:rPr>
                <a:t> to reflect the right path to your system. In most cases all you need is to edit the first part.</a:t>
              </a:r>
              <a:endParaRPr lang="en-US" sz="1200" dirty="0">
                <a:solidFill>
                  <a:sysClr val="windowText" lastClr="000000"/>
                </a:solidFill>
                <a:latin typeface="Segoe UI" pitchFamily="34" charset="0"/>
                <a:cs typeface="Segoe UI" pitchFamily="34" charset="0"/>
              </a:endParaRPr>
            </a:p>
          </p:txBody>
        </p:sp>
        <p:sp>
          <p:nvSpPr>
            <p:cNvPr id="5"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6" name="DragSelection"/>
          <p:cNvGrpSpPr/>
          <p:nvPr>
            <p:custDataLst>
              <p:custData r:id="rId2"/>
            </p:custDataLst>
          </p:nvPr>
        </p:nvGrpSpPr>
        <p:grpSpPr>
          <a:xfrm>
            <a:off x="4460554" y="2899359"/>
            <a:ext cx="2214566" cy="1139241"/>
            <a:chOff x="3237518" y="2657474"/>
            <a:chExt cx="2753366" cy="1729206"/>
          </a:xfrm>
        </p:grpSpPr>
        <p:sp>
          <p:nvSpPr>
            <p:cNvPr id="7" name="Selection"/>
            <p:cNvSpPr>
              <a:spLocks/>
            </p:cNvSpPr>
            <p:nvPr>
              <p:custDataLst>
                <p:custData r:id="rId3"/>
              </p:custDataLst>
            </p:nvPr>
          </p:nvSpPr>
          <p:spPr>
            <a:xfrm>
              <a:off x="3237518" y="2657474"/>
              <a:ext cx="2648430" cy="1446654"/>
            </a:xfrm>
            <a:prstGeom prst="rect">
              <a:avLst/>
            </a:prstGeom>
            <a:solidFill>
              <a:srgbClr val="1F497D">
                <a:lumMod val="20000"/>
                <a:lumOff val="80000"/>
                <a:alpha val="38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t" anchorCtr="0"/>
            <a:lstStyle/>
            <a:p>
              <a:endParaRPr lang="en-US" sz="900" dirty="0" smtClean="0">
                <a:solidFill>
                  <a:srgbClr val="000000"/>
                </a:solidFill>
                <a:latin typeface="Segoe UI" pitchFamily="34" charset="0"/>
                <a:cs typeface="Segoe UI" pitchFamily="34" charset="0"/>
              </a:endParaRPr>
            </a:p>
          </p:txBody>
        </p:sp>
        <p:sp>
          <p:nvSpPr>
            <p:cNvPr id="8" name="MousePointer"/>
            <p:cNvSpPr>
              <a:spLocks/>
            </p:cNvSpPr>
            <p:nvPr/>
          </p:nvSpPr>
          <p:spPr>
            <a:xfrm rot="20359169">
              <a:off x="5803080" y="4010716"/>
              <a:ext cx="187804" cy="37596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dirty="0"/>
            </a:p>
          </p:txBody>
        </p:sp>
      </p:grpSp>
    </p:spTree>
    <p:extLst>
      <p:ext uri="{BB962C8B-B14F-4D97-AF65-F5344CB8AC3E}">
        <p14:creationId xmlns:p14="http://schemas.microsoft.com/office/powerpoint/2010/main" val="3149345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9811"/>
            <a:ext cx="12192000" cy="6178378"/>
          </a:xfrm>
          <a:prstGeom prst="rect">
            <a:avLst/>
          </a:prstGeom>
        </p:spPr>
      </p:pic>
      <p:sp>
        <p:nvSpPr>
          <p:cNvPr id="3" name="MouseClick"/>
          <p:cNvSpPr/>
          <p:nvPr>
            <p:custDataLst>
              <p:custData r:id="rId1"/>
            </p:custDataLst>
          </p:nvPr>
        </p:nvSpPr>
        <p:spPr>
          <a:xfrm rot="20359169">
            <a:off x="11567199" y="17049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4" name="StickyNote"/>
          <p:cNvGrpSpPr/>
          <p:nvPr>
            <p:custDataLst>
              <p:custData r:id="rId2"/>
            </p:custDataLst>
          </p:nvPr>
        </p:nvGrpSpPr>
        <p:grpSpPr>
          <a:xfrm>
            <a:off x="2667000" y="1711439"/>
            <a:ext cx="1950720" cy="2083321"/>
            <a:chOff x="3886200" y="2629127"/>
            <a:chExt cx="1371600" cy="1485673"/>
          </a:xfrm>
        </p:grpSpPr>
        <p:sp>
          <p:nvSpPr>
            <p:cNvPr id="5" name="Content"/>
            <p:cNvSpPr>
              <a:spLocks/>
            </p:cNvSpPr>
            <p:nvPr/>
          </p:nvSpPr>
          <p:spPr>
            <a:xfrm>
              <a:off x="3886200" y="2710476"/>
              <a:ext cx="1371600" cy="1404324"/>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Right click on the project name again and this time select deploy to deploy the reports to SharePoint. If you’re asked for credentials, input those that work on SharePoint.</a:t>
              </a:r>
              <a:endParaRPr lang="en-US" sz="1200" dirty="0">
                <a:solidFill>
                  <a:sysClr val="windowText" lastClr="000000"/>
                </a:solidFill>
                <a:latin typeface="Segoe UI" pitchFamily="34" charset="0"/>
                <a:cs typeface="Segoe UI" pitchFamily="34" charset="0"/>
              </a:endParaRPr>
            </a:p>
          </p:txBody>
        </p:sp>
        <p:sp>
          <p:nvSpPr>
            <p:cNvPr id="6" name="Tape"/>
            <p:cNvSpPr>
              <a:spLocks/>
            </p:cNvSpPr>
            <p:nvPr/>
          </p:nvSpPr>
          <p:spPr>
            <a:xfrm rot="401918">
              <a:off x="4373779" y="2629127"/>
              <a:ext cx="396442" cy="153639"/>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416256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08333E-6 3.33333E-6 C -0.01641 0.00023 -0.03307 -0.00047 -0.04896 0.00092 C -0.06107 0.00208 -0.07097 0.00555 -0.0819 0.00764 C -0.12539 0.01666 -0.14375 0.02916 -0.16849 0.04514 C -0.17591 0.05532 -0.17995 0.06481 -0.17995 0.07546 " pathEditMode="relative" rAng="0" ptsTypes="AAAAA">
                                      <p:cBhvr>
                                        <p:cTn id="6" dur="2000" fill="hold"/>
                                        <p:tgtEl>
                                          <p:spTgt spid="3"/>
                                        </p:tgtEl>
                                        <p:attrNameLst>
                                          <p:attrName>ppt_x</p:attrName>
                                          <p:attrName>ppt_y</p:attrName>
                                        </p:attrNameLst>
                                      </p:cBhvr>
                                      <p:rCtr x="-8997" y="3773"/>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3"/>
                                        </p:tgtEl>
                                        <p:attrNameLst>
                                          <p:attrName>ppt_w</p:attrName>
                                        </p:attrNameLst>
                                      </p:cBhvr>
                                      <p:tavLst>
                                        <p:tav tm="0">
                                          <p:val>
                                            <p:strVal val="ppt_w"/>
                                          </p:val>
                                        </p:tav>
                                        <p:tav tm="100000">
                                          <p:val>
                                            <p:fltVal val="0"/>
                                          </p:val>
                                        </p:tav>
                                      </p:tavLst>
                                    </p:anim>
                                    <p:anim calcmode="lin" valueType="num">
                                      <p:cBhvr>
                                        <p:cTn id="10" dur="100"/>
                                        <p:tgtEl>
                                          <p:spTgt spid="3"/>
                                        </p:tgtEl>
                                        <p:attrNameLst>
                                          <p:attrName>ppt_h</p:attrName>
                                        </p:attrNameLst>
                                      </p:cBhvr>
                                      <p:tavLst>
                                        <p:tav tm="0">
                                          <p:val>
                                            <p:strVal val="ppt_h"/>
                                          </p:val>
                                        </p:tav>
                                        <p:tav tm="100000">
                                          <p:val>
                                            <p:fltVal val="0"/>
                                          </p:val>
                                        </p:tav>
                                      </p:tavLst>
                                    </p:anim>
                                    <p:set>
                                      <p:cBhvr>
                                        <p:cTn id="11" dur="1" fill="hold">
                                          <p:stCondLst>
                                            <p:cond delay="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MouseClick" Revision="1" Stencil="System.Storyboarding.Common" StencilVersion="0.1"/>
</Control>
</file>

<file path=customXml/item10.xml><?xml version="1.0" encoding="utf-8"?>
<Control xmlns="http://schemas.microsoft.com/VisualStudio/2011/storyboarding/control">
  <Id Name="System.Storyboarding.Annotation.StickyNote" Revision="1" Stencil="System.Storyboarding.Annotation" StencilVersion="0.1"/>
</Control>
</file>

<file path=customXml/item11.xml><?xml version="1.0" encoding="utf-8"?>
<Control xmlns="http://schemas.microsoft.com/VisualStudio/2011/storyboarding/control">
  <Id Name="System.Storyboarding.Common.MousePointer" Revision="1" Stencil="System.Storyboarding.Common" StencilVersion="0.1"/>
</Control>
</file>

<file path=customXml/item12.xml><?xml version="1.0" encoding="utf-8"?>
<Control xmlns="http://schemas.microsoft.com/VisualStudio/2011/storyboarding/control">
  <Id Name="System.Storyboarding.Annotation.StickyNote" Revision="1" Stencil="System.Storyboarding.Annotation" StencilVersion="0.1"/>
</Control>
</file>

<file path=customXml/item13.xml><?xml version="1.0" encoding="utf-8"?>
<Control xmlns="http://schemas.microsoft.com/VisualStudio/2011/storyboarding/control">
  <Id Name="System.Storyboarding.Common.MouseClick" Revision="1" Stencil="System.Storyboarding.Common" StencilVersion="0.1"/>
</Control>
</file>

<file path=customXml/item14.xml><?xml version="1.0" encoding="utf-8"?>
<Control xmlns="http://schemas.microsoft.com/VisualStudio/2011/storyboarding/control">
  <Id Name="System.Storyboarding.Common.MouseClick" Revision="1" Stencil="System.Storyboarding.Common" StencilVersion="0.1"/>
</Control>
</file>

<file path=customXml/item15.xml><?xml version="1.0" encoding="utf-8"?>
<Control xmlns="http://schemas.microsoft.com/VisualStudio/2011/storyboarding/control">
  <Id Name="System.Storyboarding.Annotation.StickyNote" Revision="1" Stencil="System.Storyboarding.Annotation" StencilVersion="0.1"/>
</Control>
</file>

<file path=customXml/item16.xml><?xml version="1.0" encoding="utf-8"?>
<Control xmlns="http://schemas.microsoft.com/VisualStudio/2011/storyboarding/control">
  <Id Name="System.Storyboarding.Common.MouseClick" Revision="1" Stencil="System.Storyboarding.Common" StencilVersion="0.1"/>
</Control>
</file>

<file path=customXml/item17.xml><?xml version="1.0" encoding="utf-8"?>
<Control xmlns="http://schemas.microsoft.com/VisualStudio/2011/storyboarding/control">
  <Id Name="System.Storyboarding.Annotation.StickyNote" Revision="1" Stencil="System.Storyboarding.Annotation" StencilVersion="0.1"/>
</Control>
</file>

<file path=customXml/item18.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19.xml><?xml version="1.0" encoding="utf-8"?>
<Control xmlns="http://schemas.microsoft.com/VisualStudio/2011/storyboarding/control">
  <Id Name="System.Storyboarding.Common.DragSelection" Revision="1" Stencil="System.Storyboarding.Common" StencilVersion="0.1"/>
</Control>
</file>

<file path=customXml/item2.xml><?xml version="1.0" encoding="utf-8"?>
<Control xmlns="http://schemas.microsoft.com/VisualStudio/2011/storyboarding/control">
  <Id Name="System.Storyboarding.Annotation.StickyNote" Revision="1" Stencil="System.Storyboarding.Annotation" StencilVersion="0.1"/>
</Control>
</file>

<file path=customXml/item20.xml><?xml version="1.0" encoding="utf-8"?>
<Control xmlns="http://schemas.microsoft.com/VisualStudio/2011/storyboarding/control">
  <Id Name="System.Storyboarding.Common.MouseClick" Revision="1" Stencil="System.Storyboarding.Common" StencilVersion="0.1"/>
</Control>
</file>

<file path=customXml/item21.xml><?xml version="1.0" encoding="utf-8"?>
<Control xmlns="http://schemas.microsoft.com/VisualStudio/2011/storyboarding/control">
  <Id Name="System.Storyboarding.Annotation.StickyNote" Revision="1" Stencil="System.Storyboarding.Annotation" StencilVersion="0.1"/>
</Control>
</file>

<file path=customXml/item3.xml><?xml version="1.0" encoding="utf-8"?>
<Control xmlns="http://schemas.microsoft.com/VisualStudio/2011/storyboarding/control">
  <Id Name="System.Storyboarding.Common.MouseClick" Revision="1" Stencil="System.Storyboarding.Common" StencilVersion="0.1"/>
</Control>
</file>

<file path=customXml/item4.xml><?xml version="1.0" encoding="utf-8"?>
<Control xmlns="http://schemas.microsoft.com/VisualStudio/2011/storyboarding/control">
  <Id Name="System.Storyboarding.Annotation.StickyNote" Revision="1" Stencil="System.Storyboarding.Annotation" StencilVersion="0.1"/>
</Control>
</file>

<file path=customXml/item5.xml><?xml version="1.0" encoding="utf-8"?>
<Control xmlns="http://schemas.microsoft.com/VisualStudio/2011/storyboarding/control">
  <Id Name="System.Storyboarding.Common.MouseClick" Revision="1" Stencil="System.Storyboarding.Common" StencilVersion="0.1"/>
</Control>
</file>

<file path=customXml/item6.xml><?xml version="1.0" encoding="utf-8"?>
<Control xmlns="http://schemas.microsoft.com/VisualStudio/2011/storyboarding/control">
  <Id Name="System.Storyboarding.Common.MouseClick" Revision="1" Stencil="System.Storyboarding.Common" StencilVersion="0.1"/>
</Control>
</file>

<file path=customXml/item7.xml><?xml version="1.0" encoding="utf-8"?>
<Control xmlns="http://schemas.microsoft.com/VisualStudio/2011/storyboarding/control">
  <Id Name="System.Storyboarding.Annotation.StickyNote" Revision="1" Stencil="System.Storyboarding.Annotation" StencilVersion="0.1"/>
</Control>
</file>

<file path=customXml/item8.xml><?xml version="1.0" encoding="utf-8"?>
<Control xmlns="http://schemas.microsoft.com/VisualStudio/2011/storyboarding/control">
  <Id Name="System.Storyboarding.Annotation.StickyNote" Revision="1" Stencil="System.Storyboarding.Annotation" StencilVersion="0.1"/>
</Control>
</file>

<file path=customXml/item9.xml><?xml version="1.0" encoding="utf-8"?>
<Control xmlns="http://schemas.microsoft.com/VisualStudio/2011/storyboarding/control">
  <Id Name="System.Storyboarding.Common.MouseClick" Revision="1" Stencil="System.Storyboarding.Common" StencilVersion="0.1"/>
</Control>
</file>

<file path=customXml/itemProps1.xml><?xml version="1.0" encoding="utf-8"?>
<ds:datastoreItem xmlns:ds="http://schemas.openxmlformats.org/officeDocument/2006/customXml" ds:itemID="{47C16C3D-712E-4057-8294-31859B7DF732}">
  <ds:schemaRefs>
    <ds:schemaRef ds:uri="http://schemas.microsoft.com/VisualStudio/2011/storyboarding/control"/>
  </ds:schemaRefs>
</ds:datastoreItem>
</file>

<file path=customXml/itemProps10.xml><?xml version="1.0" encoding="utf-8"?>
<ds:datastoreItem xmlns:ds="http://schemas.openxmlformats.org/officeDocument/2006/customXml" ds:itemID="{9E02BEC0-A2A9-4652-A0D8-6C00A9B75064}">
  <ds:schemaRefs>
    <ds:schemaRef ds:uri="http://schemas.microsoft.com/VisualStudio/2011/storyboarding/control"/>
  </ds:schemaRefs>
</ds:datastoreItem>
</file>

<file path=customXml/itemProps11.xml><?xml version="1.0" encoding="utf-8"?>
<ds:datastoreItem xmlns:ds="http://schemas.openxmlformats.org/officeDocument/2006/customXml" ds:itemID="{0733527C-5477-43DB-BB51-55AC89912547}">
  <ds:schemaRefs>
    <ds:schemaRef ds:uri="http://schemas.microsoft.com/VisualStudio/2011/storyboarding/control"/>
  </ds:schemaRefs>
</ds:datastoreItem>
</file>

<file path=customXml/itemProps12.xml><?xml version="1.0" encoding="utf-8"?>
<ds:datastoreItem xmlns:ds="http://schemas.openxmlformats.org/officeDocument/2006/customXml" ds:itemID="{18EC704C-21EB-404D-BA30-7755C03210C5}">
  <ds:schemaRefs>
    <ds:schemaRef ds:uri="http://schemas.microsoft.com/VisualStudio/2011/storyboarding/control"/>
  </ds:schemaRefs>
</ds:datastoreItem>
</file>

<file path=customXml/itemProps13.xml><?xml version="1.0" encoding="utf-8"?>
<ds:datastoreItem xmlns:ds="http://schemas.openxmlformats.org/officeDocument/2006/customXml" ds:itemID="{762228CF-52BC-4C35-80EA-EEDC5FE1A08D}">
  <ds:schemaRefs>
    <ds:schemaRef ds:uri="http://schemas.microsoft.com/VisualStudio/2011/storyboarding/control"/>
  </ds:schemaRefs>
</ds:datastoreItem>
</file>

<file path=customXml/itemProps14.xml><?xml version="1.0" encoding="utf-8"?>
<ds:datastoreItem xmlns:ds="http://schemas.openxmlformats.org/officeDocument/2006/customXml" ds:itemID="{6BDF0E6F-54ED-4A88-958F-386FEF67D4CA}">
  <ds:schemaRefs>
    <ds:schemaRef ds:uri="http://schemas.microsoft.com/VisualStudio/2011/storyboarding/control"/>
  </ds:schemaRefs>
</ds:datastoreItem>
</file>

<file path=customXml/itemProps15.xml><?xml version="1.0" encoding="utf-8"?>
<ds:datastoreItem xmlns:ds="http://schemas.openxmlformats.org/officeDocument/2006/customXml" ds:itemID="{B5E46D45-C1B7-47DB-B810-AE4EB8C829AD}">
  <ds:schemaRefs>
    <ds:schemaRef ds:uri="http://schemas.microsoft.com/VisualStudio/2011/storyboarding/control"/>
  </ds:schemaRefs>
</ds:datastoreItem>
</file>

<file path=customXml/itemProps16.xml><?xml version="1.0" encoding="utf-8"?>
<ds:datastoreItem xmlns:ds="http://schemas.openxmlformats.org/officeDocument/2006/customXml" ds:itemID="{1D8FA3B4-D992-4E94-8016-112E1E5CE9ED}">
  <ds:schemaRefs>
    <ds:schemaRef ds:uri="http://schemas.microsoft.com/VisualStudio/2011/storyboarding/control"/>
  </ds:schemaRefs>
</ds:datastoreItem>
</file>

<file path=customXml/itemProps17.xml><?xml version="1.0" encoding="utf-8"?>
<ds:datastoreItem xmlns:ds="http://schemas.openxmlformats.org/officeDocument/2006/customXml" ds:itemID="{E350112A-8082-42A0-B367-707A6612A9A0}">
  <ds:schemaRefs>
    <ds:schemaRef ds:uri="http://schemas.microsoft.com/VisualStudio/2011/storyboarding/control"/>
  </ds:schemaRefs>
</ds:datastoreItem>
</file>

<file path=customXml/itemProps18.xml><?xml version="1.0" encoding="utf-8"?>
<ds:datastoreItem xmlns:ds="http://schemas.openxmlformats.org/officeDocument/2006/customXml" ds:itemID="{FEF61E5E-3856-4300-8C11-FC902BA35388}">
  <ds:schemaRefs>
    <ds:schemaRef ds:uri="http://schemas.microsoft.com/office/2006/metadata/properties"/>
    <ds:schemaRef ds:uri="http://schemas.microsoft.com/office/infopath/2007/PartnerControls"/>
    <ds:schemaRef ds:uri="b4ebf394-daf6-497a-96c5-a2f8c10b38cf"/>
  </ds:schemaRefs>
</ds:datastoreItem>
</file>

<file path=customXml/itemProps19.xml><?xml version="1.0" encoding="utf-8"?>
<ds:datastoreItem xmlns:ds="http://schemas.openxmlformats.org/officeDocument/2006/customXml" ds:itemID="{D1799BB0-D653-4AF6-8752-7ECA8AE4CAF8}">
  <ds:schemaRefs>
    <ds:schemaRef ds:uri="http://schemas.microsoft.com/VisualStudio/2011/storyboarding/control"/>
  </ds:schemaRefs>
</ds:datastoreItem>
</file>

<file path=customXml/itemProps2.xml><?xml version="1.0" encoding="utf-8"?>
<ds:datastoreItem xmlns:ds="http://schemas.openxmlformats.org/officeDocument/2006/customXml" ds:itemID="{14C3CB0F-7404-4F2D-8DED-7EA191219A90}">
  <ds:schemaRefs>
    <ds:schemaRef ds:uri="http://schemas.microsoft.com/VisualStudio/2011/storyboarding/control"/>
  </ds:schemaRefs>
</ds:datastoreItem>
</file>

<file path=customXml/itemProps20.xml><?xml version="1.0" encoding="utf-8"?>
<ds:datastoreItem xmlns:ds="http://schemas.openxmlformats.org/officeDocument/2006/customXml" ds:itemID="{C57F2A5A-2BA0-4186-9C29-46AA5C88CA5D}">
  <ds:schemaRefs>
    <ds:schemaRef ds:uri="http://schemas.microsoft.com/VisualStudio/2011/storyboarding/control"/>
  </ds:schemaRefs>
</ds:datastoreItem>
</file>

<file path=customXml/itemProps21.xml><?xml version="1.0" encoding="utf-8"?>
<ds:datastoreItem xmlns:ds="http://schemas.openxmlformats.org/officeDocument/2006/customXml" ds:itemID="{7923D1A5-C9F6-4F56-B75D-BAA195D84D15}">
  <ds:schemaRefs>
    <ds:schemaRef ds:uri="http://schemas.microsoft.com/VisualStudio/2011/storyboarding/control"/>
  </ds:schemaRefs>
</ds:datastoreItem>
</file>

<file path=customXml/itemProps3.xml><?xml version="1.0" encoding="utf-8"?>
<ds:datastoreItem xmlns:ds="http://schemas.openxmlformats.org/officeDocument/2006/customXml" ds:itemID="{6332B0DD-4CF8-4CE2-BC1A-34D612DA751C}">
  <ds:schemaRefs>
    <ds:schemaRef ds:uri="http://schemas.microsoft.com/VisualStudio/2011/storyboarding/control"/>
  </ds:schemaRefs>
</ds:datastoreItem>
</file>

<file path=customXml/itemProps4.xml><?xml version="1.0" encoding="utf-8"?>
<ds:datastoreItem xmlns:ds="http://schemas.openxmlformats.org/officeDocument/2006/customXml" ds:itemID="{8DB96F8A-896A-4222-A8FB-2E0FAF80A7E0}">
  <ds:schemaRefs>
    <ds:schemaRef ds:uri="http://schemas.microsoft.com/VisualStudio/2011/storyboarding/control"/>
  </ds:schemaRefs>
</ds:datastoreItem>
</file>

<file path=customXml/itemProps5.xml><?xml version="1.0" encoding="utf-8"?>
<ds:datastoreItem xmlns:ds="http://schemas.openxmlformats.org/officeDocument/2006/customXml" ds:itemID="{2CDA4062-7122-41EF-A7EA-07E21F0ACADB}">
  <ds:schemaRefs>
    <ds:schemaRef ds:uri="http://schemas.microsoft.com/VisualStudio/2011/storyboarding/control"/>
  </ds:schemaRefs>
</ds:datastoreItem>
</file>

<file path=customXml/itemProps6.xml><?xml version="1.0" encoding="utf-8"?>
<ds:datastoreItem xmlns:ds="http://schemas.openxmlformats.org/officeDocument/2006/customXml" ds:itemID="{604B26A6-B2F0-47E3-92E4-285A9C54DBB7}">
  <ds:schemaRefs>
    <ds:schemaRef ds:uri="http://schemas.microsoft.com/VisualStudio/2011/storyboarding/control"/>
  </ds:schemaRefs>
</ds:datastoreItem>
</file>

<file path=customXml/itemProps7.xml><?xml version="1.0" encoding="utf-8"?>
<ds:datastoreItem xmlns:ds="http://schemas.openxmlformats.org/officeDocument/2006/customXml" ds:itemID="{198F9617-8769-4F00-9BD4-2F81AB506223}">
  <ds:schemaRefs>
    <ds:schemaRef ds:uri="http://schemas.microsoft.com/VisualStudio/2011/storyboarding/control"/>
  </ds:schemaRefs>
</ds:datastoreItem>
</file>

<file path=customXml/itemProps8.xml><?xml version="1.0" encoding="utf-8"?>
<ds:datastoreItem xmlns:ds="http://schemas.openxmlformats.org/officeDocument/2006/customXml" ds:itemID="{DECAE27F-B51C-41E0-B80C-8151211E9FEB}">
  <ds:schemaRefs>
    <ds:schemaRef ds:uri="http://schemas.microsoft.com/VisualStudio/2011/storyboarding/control"/>
  </ds:schemaRefs>
</ds:datastoreItem>
</file>

<file path=customXml/itemProps9.xml><?xml version="1.0" encoding="utf-8"?>
<ds:datastoreItem xmlns:ds="http://schemas.openxmlformats.org/officeDocument/2006/customXml" ds:itemID="{9AAE9404-0BDE-48A1-AB35-18FA25B6BA3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55</TotalTime>
  <Words>211</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 Ngahu</dc:creator>
  <cp:lastModifiedBy>Denis Ngahu</cp:lastModifiedBy>
  <cp:revision>6</cp:revision>
  <dcterms:created xsi:type="dcterms:W3CDTF">2014-04-22T12:40:24Z</dcterms:created>
  <dcterms:modified xsi:type="dcterms:W3CDTF">2014-05-12T07:11:19Z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