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9"/>
  </p:sldMasterIdLst>
  <p:sldIdLst>
    <p:sldId id="256" r:id="rId50"/>
    <p:sldId id="281" r:id="rId51"/>
    <p:sldId id="257" r:id="rId52"/>
    <p:sldId id="258" r:id="rId53"/>
    <p:sldId id="259" r:id="rId54"/>
    <p:sldId id="260" r:id="rId55"/>
    <p:sldId id="261" r:id="rId56"/>
    <p:sldId id="262" r:id="rId57"/>
    <p:sldId id="263" r:id="rId58"/>
    <p:sldId id="264" r:id="rId59"/>
    <p:sldId id="265" r:id="rId60"/>
    <p:sldId id="266" r:id="rId61"/>
    <p:sldId id="267" r:id="rId62"/>
    <p:sldId id="268" r:id="rId63"/>
    <p:sldId id="269" r:id="rId64"/>
    <p:sldId id="270" r:id="rId65"/>
    <p:sldId id="271" r:id="rId66"/>
    <p:sldId id="272" r:id="rId67"/>
    <p:sldId id="273" r:id="rId68"/>
    <p:sldId id="274" r:id="rId69"/>
    <p:sldId id="275" r:id="rId70"/>
    <p:sldId id="276" r:id="rId71"/>
    <p:sldId id="277" r:id="rId72"/>
    <p:sldId id="27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14.xml"/><Relationship Id="rId68" Type="http://schemas.openxmlformats.org/officeDocument/2006/relationships/slide" Target="slides/slide19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4.xml"/><Relationship Id="rId58" Type="http://schemas.openxmlformats.org/officeDocument/2006/relationships/slide" Target="slides/slide9.xml"/><Relationship Id="rId66" Type="http://schemas.openxmlformats.org/officeDocument/2006/relationships/slide" Target="slides/slide17.xml"/><Relationship Id="rId74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1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7.xml"/><Relationship Id="rId64" Type="http://schemas.openxmlformats.org/officeDocument/2006/relationships/slide" Target="slides/slide15.xml"/><Relationship Id="rId69" Type="http://schemas.openxmlformats.org/officeDocument/2006/relationships/slide" Target="slides/slide20.xml"/><Relationship Id="rId77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slide" Target="slides/slide2.xml"/><Relationship Id="rId72" Type="http://schemas.openxmlformats.org/officeDocument/2006/relationships/slide" Target="slides/slide2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10.xml"/><Relationship Id="rId67" Type="http://schemas.openxmlformats.org/officeDocument/2006/relationships/slide" Target="slides/slide1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5.xml"/><Relationship Id="rId62" Type="http://schemas.openxmlformats.org/officeDocument/2006/relationships/slide" Target="slides/slide13.xml"/><Relationship Id="rId70" Type="http://schemas.openxmlformats.org/officeDocument/2006/relationships/slide" Target="slides/slide21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Master" Target="slideMasters/slideMaster1.xml"/><Relationship Id="rId57" Type="http://schemas.openxmlformats.org/officeDocument/2006/relationships/slide" Target="slides/slide8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3.xml"/><Relationship Id="rId60" Type="http://schemas.openxmlformats.org/officeDocument/2006/relationships/slide" Target="slides/slide11.xml"/><Relationship Id="rId65" Type="http://schemas.openxmlformats.org/officeDocument/2006/relationships/slide" Target="slides/slide16.xml"/><Relationship Id="rId73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slide" Target="slides/slide1.xml"/><Relationship Id="rId55" Type="http://schemas.openxmlformats.org/officeDocument/2006/relationships/slide" Target="slides/slide6.xml"/><Relationship Id="rId76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slide" Target="slides/slide2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75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370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07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7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2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00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2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24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9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27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38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40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4.xml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42.xml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8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46.xml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ouseClick"/>
          <p:cNvSpPr/>
          <p:nvPr>
            <p:custDataLst>
              <p:custData r:id="rId1"/>
            </p:custDataLst>
          </p:nvPr>
        </p:nvSpPr>
        <p:spPr>
          <a:xfrm rot="20359169">
            <a:off x="407074" y="8953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MouseClick"/>
          <p:cNvSpPr/>
          <p:nvPr>
            <p:custDataLst>
              <p:custData r:id="rId2"/>
            </p:custDataLst>
          </p:nvPr>
        </p:nvSpPr>
        <p:spPr>
          <a:xfrm rot="20359169">
            <a:off x="1923136" y="3587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7" name="StickyNote"/>
          <p:cNvGrpSpPr/>
          <p:nvPr>
            <p:custDataLst>
              <p:custData r:id="rId3"/>
            </p:custDataLst>
          </p:nvPr>
        </p:nvGrpSpPr>
        <p:grpSpPr>
          <a:xfrm>
            <a:off x="5335588" y="484301"/>
            <a:ext cx="1371600" cy="1485673"/>
            <a:chOff x="3886200" y="2629127"/>
            <a:chExt cx="1371600" cy="1485673"/>
          </a:xfrm>
        </p:grpSpPr>
        <p:sp>
          <p:nvSpPr>
            <p:cNvPr id="8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Add your existing spatial data – here we are using shape files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2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C 0.01029 -0.00046 0.02084 0.00046 0.03086 -0.00139 C 0.03855 -0.00278 0.0448 -0.00694 0.0517 -0.00972 C 0.07917 -0.02083 0.09076 -0.03634 0.10638 -0.05625 C 0.11107 -0.06852 0.11368 -0.08055 0.11368 -0.0932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68 -0.01505 C -0.00039 -0.01482 0.01016 -0.01551 0.02018 -0.01412 C 0.02786 -0.01273 0.03411 -0.00926 0.04102 -0.00695 C 0.06849 0.00254 0.08008 0.01597 0.0957 0.03287 C 0.10039 0.04352 0.10299 0.0537 0.10299 0.0650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tickyNote"/>
          <p:cNvGrpSpPr/>
          <p:nvPr>
            <p:custDataLst>
              <p:custData r:id="rId1"/>
            </p:custDataLst>
          </p:nvPr>
        </p:nvGrpSpPr>
        <p:grpSpPr>
          <a:xfrm>
            <a:off x="4878388" y="106476"/>
            <a:ext cx="1371600" cy="1485673"/>
            <a:chOff x="3886200" y="2629127"/>
            <a:chExt cx="1371600" cy="1485673"/>
          </a:xfrm>
        </p:grpSpPr>
        <p:sp>
          <p:nvSpPr>
            <p:cNvPr id="3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You may need to use the Zoom extent button to show your shapes 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7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ouseClick"/>
          <p:cNvSpPr/>
          <p:nvPr>
            <p:custDataLst>
              <p:custData r:id="rId1"/>
            </p:custDataLst>
          </p:nvPr>
        </p:nvSpPr>
        <p:spPr>
          <a:xfrm rot="20359169">
            <a:off x="4418323" y="97343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MouseClick"/>
          <p:cNvSpPr/>
          <p:nvPr>
            <p:custDataLst>
              <p:custData r:id="rId2"/>
            </p:custDataLst>
          </p:nvPr>
        </p:nvSpPr>
        <p:spPr>
          <a:xfrm rot="20359169">
            <a:off x="669011" y="1730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5" name="StickyNote"/>
          <p:cNvGrpSpPr/>
          <p:nvPr>
            <p:custDataLst>
              <p:custData r:id="rId3"/>
            </p:custDataLst>
          </p:nvPr>
        </p:nvGrpSpPr>
        <p:grpSpPr>
          <a:xfrm>
            <a:off x="1050925" y="2300401"/>
            <a:ext cx="4513852" cy="2167096"/>
            <a:chOff x="3886200" y="2629127"/>
            <a:chExt cx="1371600" cy="1485673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886200" y="2707331"/>
              <a:ext cx="1371600" cy="140746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Make sure to select only the layer you want to work with, both in the check box and highlighted. Then choose the “select single feature” command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>
              <a:spLocks/>
            </p:cNvSpPr>
            <p:nvPr/>
          </p:nvSpPr>
          <p:spPr>
            <a:xfrm rot="401918">
              <a:off x="4486336" y="2629127"/>
              <a:ext cx="171327" cy="147700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" name="MouseClick"/>
          <p:cNvSpPr/>
          <p:nvPr>
            <p:custDataLst>
              <p:custData r:id="rId4"/>
            </p:custDataLst>
          </p:nvPr>
        </p:nvSpPr>
        <p:spPr>
          <a:xfrm rot="20359169">
            <a:off x="2170786" y="19002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9722 C -0.02604 -0.09514 -0.05482 -0.09722 -0.08216 -0.09306 C -0.103 -0.09097 -0.12018 -0.08171 -0.1388 -0.07477 C -0.21367 -0.04954 -0.24531 -0.01551 -0.28776 0.02801 C -0.30052 0.05532 -0.30742 0.08287 -0.30742 0.1104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82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C 0.01041 -3.7037E-7 0.02109 -0.00023 0.03138 0.00023 C 0.03919 0.00069 0.04557 0.00162 0.0526 0.00255 C 0.0806 0.00532 0.09232 0.00949 0.1082 0.01482 C 0.11302 0.01806 0.11575 0.0213 0.11575 0.0247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3 1.11111E-6 C 0.02825 -0.00093 0.06497 0.00116 0.09987 -0.00301 C 0.12656 -0.00625 0.1483 -0.01528 0.17239 -0.02153 C 0.26797 -0.04583 0.3082 -0.08102 0.36263 -0.12477 C 0.3789 -0.15232 0.38802 -0.1787 0.38802 -0.20741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66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7174586" y="3079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MouseClick"/>
          <p:cNvSpPr/>
          <p:nvPr>
            <p:custDataLst>
              <p:custData r:id="rId2"/>
            </p:custDataLst>
          </p:nvPr>
        </p:nvSpPr>
        <p:spPr>
          <a:xfrm rot="20359169">
            <a:off x="10008274" y="37814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" name="StickyNote"/>
          <p:cNvGrpSpPr/>
          <p:nvPr>
            <p:custDataLst>
              <p:custData r:id="rId3"/>
            </p:custDataLst>
          </p:nvPr>
        </p:nvGrpSpPr>
        <p:grpSpPr>
          <a:xfrm>
            <a:off x="4356100" y="4091101"/>
            <a:ext cx="1371600" cy="1485673"/>
            <a:chOff x="3886200" y="2629127"/>
            <a:chExt cx="1371600" cy="1485673"/>
          </a:xfrm>
        </p:grpSpPr>
        <p:sp>
          <p:nvSpPr>
            <p:cNvPr id="5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 your feature, then copy it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60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C 0.01966 0.00185 0.03998 -0.00277 0.05925 0.00672 C 0.07396 0.01435 0.08607 0.03565 0.09935 0.05 C 0.15208 0.10718 0.17435 0.18912 0.20443 0.29144 C 0.21341 0.35625 0.21849 0.41806 0.21849 0.4856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94 -0.02084 C -0.06771 -0.02292 -0.12279 -0.01829 -0.17513 -0.02755 C -0.21524 -0.03472 -0.24792 -0.05486 -0.28386 -0.06852 C -0.42735 -0.12269 -0.48789 -0.20047 -0.56941 -0.29769 C -0.59388 -0.35903 -0.60743 -0.41783 -0.60743 -0.48172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74" y="-2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1935836" y="29320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MouseClick"/>
          <p:cNvSpPr/>
          <p:nvPr>
            <p:custDataLst>
              <p:custData r:id="rId2"/>
            </p:custDataLst>
          </p:nvPr>
        </p:nvSpPr>
        <p:spPr>
          <a:xfrm rot="20359169">
            <a:off x="969049" y="141761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" name="StickyNote"/>
          <p:cNvGrpSpPr/>
          <p:nvPr>
            <p:custDataLst>
              <p:custData r:id="rId3"/>
            </p:custDataLst>
          </p:nvPr>
        </p:nvGrpSpPr>
        <p:grpSpPr>
          <a:xfrm>
            <a:off x="3963988" y="1243126"/>
            <a:ext cx="1371600" cy="1485673"/>
            <a:chOff x="3886200" y="2629127"/>
            <a:chExt cx="1371600" cy="1485673"/>
          </a:xfrm>
        </p:grpSpPr>
        <p:sp>
          <p:nvSpPr>
            <p:cNvPr id="5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 the location layer, then toggle editing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54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C -0.00781 -0.00116 -0.01575 0.00139 -0.0233 -0.0037 C -0.02916 -0.00741 -0.03385 -0.01829 -0.03906 -0.02546 C -0.05976 -0.0544 -0.06849 -0.09583 -0.0802 -0.14768 C -0.08372 -0.18032 -0.08567 -0.21157 -0.08567 -0.245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-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2477 C -0.00951 -0.02547 -0.01276 -0.02408 -0.01576 -0.02709 C -0.0181 -0.0294 -0.01992 -0.03588 -0.02201 -0.04028 C -0.03034 -0.05764 -0.03373 -0.08287 -0.03854 -0.11412 C -0.03985 -0.13403 -0.04063 -0.15278 -0.04063 -0.17338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8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4104361" y="24494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" name="StickyNote"/>
          <p:cNvGrpSpPr/>
          <p:nvPr>
            <p:custDataLst>
              <p:custData r:id="rId2"/>
            </p:custDataLst>
          </p:nvPr>
        </p:nvGrpSpPr>
        <p:grpSpPr>
          <a:xfrm>
            <a:off x="4735513" y="1478076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Paste the new feature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7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C -0.01003 -0.00116 -0.02031 0.00116 -0.02995 -0.00347 C -0.0375 -0.00741 -0.04349 -0.01805 -0.05026 -0.02523 C -0.07682 -0.05393 -0.08815 -0.09514 -0.10326 -0.14653 C -0.10781 -0.17893 -0.11029 -0.20995 -0.11029 -0.2437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5842674" y="27638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" name="StickyNote"/>
          <p:cNvGrpSpPr/>
          <p:nvPr>
            <p:custDataLst>
              <p:custData r:id="rId2"/>
            </p:custDataLst>
          </p:nvPr>
        </p:nvGrpSpPr>
        <p:grpSpPr>
          <a:xfrm>
            <a:off x="5310188" y="3424351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Name and code etc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. are edited in the attribute table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86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C 0.01927 -0.00162 0.03919 0.00186 0.05807 -0.00532 C 0.07252 -0.01087 0.08437 -0.02685 0.09739 -0.03773 C 0.14909 -0.08055 0.17096 -0.14189 0.20039 -0.21875 C 0.20924 -0.26712 0.21419 -0.31342 0.21419 -0.3638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3" y="-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9813011" y="131284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C -0.0612 0.00301 -0.12383 -0.0044 -0.18334 0.01042 C -0.22891 0.02176 -0.26602 0.05417 -0.30703 0.07616 C -0.47018 0.16273 -0.53893 0.28704 -0.63177 0.44259 C -0.65964 0.54074 -0.675 0.63472 -0.675 0.7372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50" y="3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4051974" y="25145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" name="StickyNote"/>
          <p:cNvGrpSpPr/>
          <p:nvPr>
            <p:custDataLst>
              <p:custData r:id="rId2"/>
            </p:custDataLst>
          </p:nvPr>
        </p:nvGrpSpPr>
        <p:grpSpPr>
          <a:xfrm>
            <a:off x="4905375" y="1178039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your changes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06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C -0.02435 -0.00116 -0.04935 0.00139 -0.07305 -0.0037 C -0.09127 -0.00787 -0.10599 -0.01944 -0.12239 -0.02708 C -0.18737 -0.05787 -0.21471 -0.10162 -0.25169 -0.15671 C -0.26276 -0.19143 -0.26888 -0.22477 -0.26888 -0.2608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1" y="-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tickyNote"/>
          <p:cNvGrpSpPr/>
          <p:nvPr>
            <p:custDataLst>
              <p:custData r:id="rId1"/>
            </p:custDataLst>
          </p:nvPr>
        </p:nvGrpSpPr>
        <p:grpSpPr>
          <a:xfrm>
            <a:off x="6499224" y="1138351"/>
            <a:ext cx="3990249" cy="2388620"/>
            <a:chOff x="3886200" y="2629127"/>
            <a:chExt cx="1371600" cy="1485673"/>
          </a:xfrm>
        </p:grpSpPr>
        <p:sp>
          <p:nvSpPr>
            <p:cNvPr id="3" name="Content"/>
            <p:cNvSpPr>
              <a:spLocks/>
            </p:cNvSpPr>
            <p:nvPr/>
          </p:nvSpPr>
          <p:spPr>
            <a:xfrm>
              <a:off x="3886200" y="2700078"/>
              <a:ext cx="1371600" cy="1414722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While all attributes can be edited in QGIS, it is often easier to edit the text 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through Meerkat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ape"/>
            <p:cNvSpPr>
              <a:spLocks/>
            </p:cNvSpPr>
            <p:nvPr/>
          </p:nvSpPr>
          <p:spPr>
            <a:xfrm rot="401918">
              <a:off x="4475095" y="2629127"/>
              <a:ext cx="193809" cy="134002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" name="MouseClick"/>
          <p:cNvSpPr/>
          <p:nvPr>
            <p:custDataLst>
              <p:custData r:id="rId2"/>
            </p:custDataLst>
          </p:nvPr>
        </p:nvSpPr>
        <p:spPr>
          <a:xfrm rot="20359169">
            <a:off x="5333086" y="22399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C -0.01445 -0.00093 -0.0293 0.00092 -0.04336 -0.00278 C -0.05417 -0.00556 -0.06302 -0.01366 -0.07266 -0.01899 C -0.1112 -0.04074 -0.12747 -0.07153 -0.14948 -0.11019 C -0.15599 -0.13473 -0.15964 -0.15811 -0.15964 -0.1833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tickyNote"/>
          <p:cNvGrpSpPr/>
          <p:nvPr>
            <p:custDataLst>
              <p:custData r:id="rId1"/>
            </p:custDataLst>
          </p:nvPr>
        </p:nvGrpSpPr>
        <p:grpSpPr>
          <a:xfrm>
            <a:off x="8863013" y="2875076"/>
            <a:ext cx="1371600" cy="1485673"/>
            <a:chOff x="3886200" y="2629127"/>
            <a:chExt cx="1371600" cy="1485673"/>
          </a:xfrm>
        </p:grpSpPr>
        <p:sp>
          <p:nvSpPr>
            <p:cNvPr id="3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Browse to find your file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2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4574261" y="98581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5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C -0.01862 0.00162 -0.03776 -0.00255 -0.05586 0.00578 C -0.06979 0.01203 -0.08112 0.03009 -0.09362 0.04236 C -0.14336 0.0905 -0.16432 0.15949 -0.19258 0.24606 C -0.20104 0.30046 -0.20573 0.35277 -0.20573 0.4097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86" y="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6350674" y="39258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" name="StickyNote"/>
          <p:cNvGrpSpPr/>
          <p:nvPr>
            <p:custDataLst>
              <p:custData r:id="rId2"/>
            </p:custDataLst>
          </p:nvPr>
        </p:nvGrpSpPr>
        <p:grpSpPr>
          <a:xfrm>
            <a:off x="6184899" y="1935277"/>
            <a:ext cx="3586117" cy="1774577"/>
            <a:chOff x="3886200" y="2629127"/>
            <a:chExt cx="1371600" cy="1485674"/>
          </a:xfrm>
        </p:grpSpPr>
        <p:sp>
          <p:nvSpPr>
            <p:cNvPr id="4" name="Content"/>
            <p:cNvSpPr>
              <a:spLocks/>
            </p:cNvSpPr>
            <p:nvPr/>
          </p:nvSpPr>
          <p:spPr>
            <a:xfrm>
              <a:off x="3886200" y="2724630"/>
              <a:ext cx="1371600" cy="139017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Filtering will make finding your location much quicker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>
              <a:spLocks/>
            </p:cNvSpPr>
            <p:nvPr/>
          </p:nvSpPr>
          <p:spPr>
            <a:xfrm rot="401918">
              <a:off x="4464175" y="2629127"/>
              <a:ext cx="215650" cy="180370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00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C 0.0375 0.00139 0.07591 -0.00208 0.1125 0.00509 C 0.1405 0.01088 0.16341 0.02685 0.18855 0.03796 C 0.28881 0.08102 0.33099 0.14305 0.38802 0.2206 C 0.40521 0.26968 0.41472 0.31643 0.41472 0.3675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29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7147599" y="48275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" name="StickyNote"/>
          <p:cNvGrpSpPr/>
          <p:nvPr>
            <p:custDataLst>
              <p:custData r:id="rId2"/>
            </p:custDataLst>
          </p:nvPr>
        </p:nvGrpSpPr>
        <p:grpSpPr>
          <a:xfrm>
            <a:off x="6264275" y="2992551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Select the field you wish to filter on, then press tab to filter. Click the location you want to edit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" name="MouseClick"/>
          <p:cNvSpPr/>
          <p:nvPr>
            <p:custDataLst>
              <p:custData r:id="rId3"/>
            </p:custDataLst>
          </p:nvPr>
        </p:nvSpPr>
        <p:spPr>
          <a:xfrm rot="20359169">
            <a:off x="9695536" y="62118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C 0.01745 0.0007 0.03554 -0.00139 0.0526 0.00278 C 0.06575 0.00625 0.07643 0.01551 0.08815 0.02176 C 0.13502 0.04653 0.15482 0.08218 0.18151 0.12685 C 0.18945 0.15486 0.19401 0.18195 0.19401 0.2113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1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98 0.00949 C -0.07123 0.00695 -0.12878 0.0125 -0.18347 0.00162 C -0.22539 -0.00694 -0.25951 -0.03102 -0.29714 -0.04745 C -0.44701 -0.1118 -0.51029 -0.2044 -0.59558 -0.32014 C -0.6211 -0.39305 -0.63529 -0.46319 -0.63529 -0.53912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16" y="-2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tickyNote"/>
          <p:cNvGrpSpPr/>
          <p:nvPr>
            <p:custDataLst>
              <p:custData r:id="rId1"/>
            </p:custDataLst>
          </p:nvPr>
        </p:nvGrpSpPr>
        <p:grpSpPr>
          <a:xfrm>
            <a:off x="6642100" y="1138351"/>
            <a:ext cx="1371600" cy="1485673"/>
            <a:chOff x="3886200" y="2629127"/>
            <a:chExt cx="1371600" cy="1485673"/>
          </a:xfrm>
        </p:grpSpPr>
        <p:sp>
          <p:nvSpPr>
            <p:cNvPr id="3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All details can be edite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 here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7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3177261" y="17970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MouseClick"/>
          <p:cNvSpPr/>
          <p:nvPr>
            <p:custDataLst>
              <p:custData r:id="rId2"/>
            </p:custDataLst>
          </p:nvPr>
        </p:nvSpPr>
        <p:spPr>
          <a:xfrm rot="20359169">
            <a:off x="3504286" y="506251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" name="StickyNote"/>
          <p:cNvGrpSpPr/>
          <p:nvPr>
            <p:custDataLst>
              <p:custData r:id="rId3"/>
            </p:custDataLst>
          </p:nvPr>
        </p:nvGrpSpPr>
        <p:grpSpPr>
          <a:xfrm>
            <a:off x="254000" y="254000"/>
            <a:ext cx="1371600" cy="1485673"/>
            <a:chOff x="3886200" y="2629127"/>
            <a:chExt cx="1371600" cy="1485673"/>
          </a:xfrm>
        </p:grpSpPr>
        <p:sp>
          <p:nvSpPr>
            <p:cNvPr id="5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The most common edit will be to choose a parent location, as the default will put the parent at the top level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7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C 0.00195 0.00209 0.00403 -0.00301 0.00599 0.00695 C 0.00755 0.01459 0.00885 0.03611 0.01015 0.0507 C 0.01562 0.10857 0.01797 0.19121 0.02096 0.29514 C 0.022 0.36042 0.02252 0.42315 0.02252 0.4914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0.01528 C 0.03359 0.01482 0.07265 0.01551 0.10963 0.01435 C 0.13802 0.01343 0.16106 0.01065 0.18659 0.0088 C 0.28815 0.00162 0.33086 -0.00856 0.38867 -0.02153 C 0.40599 -0.02963 0.41562 -0.0375 0.41562 -0.04583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tickyNote"/>
          <p:cNvGrpSpPr/>
          <p:nvPr>
            <p:custDataLst>
              <p:custData r:id="rId1"/>
            </p:custDataLst>
          </p:nvPr>
        </p:nvGrpSpPr>
        <p:grpSpPr>
          <a:xfrm>
            <a:off x="3376613" y="-1722324"/>
            <a:ext cx="1371600" cy="1485673"/>
            <a:chOff x="3886200" y="2629127"/>
            <a:chExt cx="1371600" cy="1485673"/>
          </a:xfrm>
        </p:grpSpPr>
        <p:sp>
          <p:nvSpPr>
            <p:cNvPr id="5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Choose the appropriate file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2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tickyNote"/>
          <p:cNvGrpSpPr/>
          <p:nvPr>
            <p:custDataLst>
              <p:custData r:id="rId1"/>
            </p:custDataLst>
          </p:nvPr>
        </p:nvGrpSpPr>
        <p:grpSpPr>
          <a:xfrm>
            <a:off x="8980488" y="2040051"/>
            <a:ext cx="1371600" cy="1485673"/>
            <a:chOff x="3886200" y="2629127"/>
            <a:chExt cx="1371600" cy="1485673"/>
          </a:xfrm>
        </p:grpSpPr>
        <p:sp>
          <p:nvSpPr>
            <p:cNvPr id="3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Hit OK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4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526136" y="109059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MouseClick"/>
          <p:cNvSpPr/>
          <p:nvPr>
            <p:custDataLst>
              <p:custData r:id="rId2"/>
            </p:custDataLst>
          </p:nvPr>
        </p:nvSpPr>
        <p:spPr>
          <a:xfrm rot="20359169">
            <a:off x="1465936" y="333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" name="StickyNote"/>
          <p:cNvGrpSpPr/>
          <p:nvPr>
            <p:custDataLst>
              <p:custData r:id="rId3"/>
            </p:custDataLst>
          </p:nvPr>
        </p:nvGrpSpPr>
        <p:grpSpPr>
          <a:xfrm>
            <a:off x="4030663" y="1098664"/>
            <a:ext cx="3336788" cy="1853541"/>
            <a:chOff x="3886200" y="2629127"/>
            <a:chExt cx="3336788" cy="1853541"/>
          </a:xfrm>
        </p:grpSpPr>
        <p:sp>
          <p:nvSpPr>
            <p:cNvPr id="5" name="Content"/>
            <p:cNvSpPr>
              <a:spLocks/>
            </p:cNvSpPr>
            <p:nvPr/>
          </p:nvSpPr>
          <p:spPr>
            <a:xfrm>
              <a:off x="3886200" y="2743200"/>
              <a:ext cx="3336788" cy="1739468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Add a SQL layer to get the shape into our DB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ape"/>
            <p:cNvSpPr>
              <a:spLocks/>
            </p:cNvSpPr>
            <p:nvPr/>
          </p:nvSpPr>
          <p:spPr>
            <a:xfrm rot="401918">
              <a:off x="5272680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7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C 0.00599 -0.00069 0.01224 0.0007 0.01823 -0.00185 C 0.02279 -0.0037 0.02656 -0.00926 0.0306 -0.01296 C 0.04687 -0.02754 0.05378 -0.04838 0.06302 -0.07453 C 0.06588 -0.09097 0.06745 -0.10671 0.06745 -0.1238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4 -0.01342 C 0.00065 -0.0125 0.0112 -0.01481 0.02122 -0.01041 C 0.0289 -0.00694 0.03515 0.00301 0.04206 0.00972 C 0.06953 0.03611 0.08112 0.07408 0.09674 0.12153 C 0.10143 0.15139 0.10403 0.1801 0.10403 0.21135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1191299" y="320672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" name="StickyNote"/>
          <p:cNvGrpSpPr/>
          <p:nvPr>
            <p:custDataLst>
              <p:custData r:id="rId2"/>
            </p:custDataLst>
          </p:nvPr>
        </p:nvGrpSpPr>
        <p:grpSpPr>
          <a:xfrm>
            <a:off x="3011488" y="2262301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If this is the first time, create a new connection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33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C 0.01354 -0.00116 0.02747 0.00139 0.04062 -0.00371 C 0.05078 -0.00741 0.05898 -0.01829 0.0681 -0.0257 C 0.10442 -0.05486 0.11966 -0.09653 0.14036 -0.14884 C 0.14648 -0.18171 0.15 -0.2132 0.15 -0.2474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tickyNote"/>
          <p:cNvGrpSpPr/>
          <p:nvPr>
            <p:custDataLst>
              <p:custData r:id="rId1"/>
            </p:custDataLst>
          </p:nvPr>
        </p:nvGrpSpPr>
        <p:grpSpPr>
          <a:xfrm>
            <a:off x="7870825" y="1268526"/>
            <a:ext cx="3206478" cy="1944937"/>
            <a:chOff x="3886200" y="2629127"/>
            <a:chExt cx="3206478" cy="1944937"/>
          </a:xfrm>
        </p:grpSpPr>
        <p:sp>
          <p:nvSpPr>
            <p:cNvPr id="3" name="Content"/>
            <p:cNvSpPr>
              <a:spLocks/>
            </p:cNvSpPr>
            <p:nvPr/>
          </p:nvSpPr>
          <p:spPr>
            <a:xfrm>
              <a:off x="3886200" y="2743200"/>
              <a:ext cx="3206478" cy="183086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Enter the DB settings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ape"/>
            <p:cNvSpPr>
              <a:spLocks/>
            </p:cNvSpPr>
            <p:nvPr/>
          </p:nvSpPr>
          <p:spPr>
            <a:xfrm rot="401918">
              <a:off x="5207525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" name="CheckBoxChecked"/>
          <p:cNvGrpSpPr/>
          <p:nvPr>
            <p:custDataLst>
              <p:custData r:id="rId2"/>
            </p:custDataLst>
          </p:nvPr>
        </p:nvGrpSpPr>
        <p:grpSpPr>
          <a:xfrm>
            <a:off x="3615393" y="5240804"/>
            <a:ext cx="2772343" cy="182883"/>
            <a:chOff x="4317072" y="3312423"/>
            <a:chExt cx="503512" cy="230836"/>
          </a:xfrm>
        </p:grpSpPr>
        <p:grpSp>
          <p:nvGrpSpPr>
            <p:cNvPr id="6" name="Group 5"/>
            <p:cNvGrpSpPr/>
            <p:nvPr/>
          </p:nvGrpSpPr>
          <p:grpSpPr>
            <a:xfrm>
              <a:off x="4323862" y="3312427"/>
              <a:ext cx="496722" cy="230832"/>
              <a:chOff x="5151174" y="2087451"/>
              <a:chExt cx="465528" cy="216403"/>
            </a:xfrm>
          </p:grpSpPr>
          <p:sp>
            <p:nvSpPr>
              <p:cNvPr id="8" name="Content"/>
              <p:cNvSpPr txBox="1">
                <a:spLocks/>
              </p:cNvSpPr>
              <p:nvPr/>
            </p:nvSpPr>
            <p:spPr>
              <a:xfrm>
                <a:off x="5151174" y="2087451"/>
                <a:ext cx="46552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</a:p>
            </p:txBody>
          </p:sp>
          <p:sp>
            <p:nvSpPr>
              <p:cNvPr id="9" name="CheckBox"/>
              <p:cNvSpPr>
                <a:spLocks/>
              </p:cNvSpPr>
              <p:nvPr/>
            </p:nvSpPr>
            <p:spPr>
              <a:xfrm>
                <a:off x="5151174" y="2134038"/>
                <a:ext cx="18164" cy="1232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12423"/>
              <a:ext cx="33215" cy="230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MouseClick"/>
          <p:cNvSpPr/>
          <p:nvPr>
            <p:custDataLst>
              <p:custData r:id="rId3"/>
            </p:custDataLst>
          </p:nvPr>
        </p:nvSpPr>
        <p:spPr>
          <a:xfrm rot="20359169">
            <a:off x="2445423" y="26193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1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C 0.00807 0.00139 0.01641 -0.00208 0.02435 0.00463 C 0.03034 0.00972 0.03529 0.02407 0.04076 0.0338 C 0.06237 0.07222 0.07162 0.12755 0.08386 0.19653 C 0.08763 0.24028 0.08971 0.28194 0.08971 0.32755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3504286" y="24748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" name="StickyNote"/>
          <p:cNvGrpSpPr/>
          <p:nvPr>
            <p:custDataLst>
              <p:custData r:id="rId2"/>
            </p:custDataLst>
          </p:nvPr>
        </p:nvGrpSpPr>
        <p:grpSpPr>
          <a:xfrm>
            <a:off x="7099300" y="4926126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Two check boxes need to be changed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7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C 0.00091 0.00162 0.00195 -0.00255 0.00286 0.00578 C 0.00352 0.01226 0.00417 0.03078 0.00482 0.04328 C 0.00742 0.09259 0.00846 0.16319 0.0099 0.25162 C 0.01042 0.3074 0.01068 0.36087 0.01068 0.4192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2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useClick"/>
          <p:cNvSpPr/>
          <p:nvPr>
            <p:custDataLst>
              <p:custData r:id="rId1"/>
            </p:custDataLst>
          </p:nvPr>
        </p:nvSpPr>
        <p:spPr>
          <a:xfrm rot="20359169">
            <a:off x="1570711" y="38988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" name="StickyNote"/>
          <p:cNvGrpSpPr/>
          <p:nvPr>
            <p:custDataLst>
              <p:custData r:id="rId2"/>
            </p:custDataLst>
          </p:nvPr>
        </p:nvGrpSpPr>
        <p:grpSpPr>
          <a:xfrm>
            <a:off x="3611563" y="2927464"/>
            <a:ext cx="1371600" cy="1485673"/>
            <a:chOff x="3886200" y="2629127"/>
            <a:chExt cx="1371600" cy="1485673"/>
          </a:xfrm>
        </p:grpSpPr>
        <p:sp>
          <p:nvSpPr>
            <p:cNvPr id="4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Choose the locations table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9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0.01024 -0.00069 0.02083 0.00093 0.0309 -0.00231 C 0.03854 -0.00486 0.04479 -0.01203 0.05174 -0.01689 C 0.07917 -0.03611 0.0908 -0.06365 0.10642 -0.09814 C 0.11111 -0.1199 0.11372 -0.14074 0.11372 -0.16342 " pathEditMode="relative" ptsTypes="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8A7038CE-CD43-46A3-A1DF-8F7239FF8B8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B4D61D9-4CA8-49E1-8B15-3FDE3E711DD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7A9F93A-49A3-474B-B5E3-522FCBDBCF1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B492493-455D-435D-8DFB-C6105F293D1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E3CA570-516C-49AD-A3B5-D67F0865E0B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CABD660-1D29-4FFA-A092-CA2E98CF9DB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45E2542-8714-4EF8-B66E-022016AE22A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C53FCA4-52A5-4E16-ABF2-4D574B05976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04ED7CA-9E5A-444E-A84E-F895DBB705D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D203725-9AFC-49D6-AD12-CBA0B65513E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E5632DF-D4EC-4E9B-B101-4098DD2593A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ADDB5A1-30C2-4187-8B36-DFEB6FB76C6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A69F804-CB68-4212-8A88-F9369B56942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D860798-6EB6-4E74-9C64-52CF3141B00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B5E6F34-A063-417B-8AC2-B1A099768B6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F71F493-B5C1-4D24-8FDB-933281362D7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41B089D-7FC7-4A28-999B-F0D77962598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75ED8A8-C666-4713-842A-0BC3F2CC0E4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BCA56E2-4E59-4377-94ED-960F7BD3DB4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4B77A84-BBD4-4143-8B61-A6771010F0B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61FE6EF-CF71-4C1D-8EEF-8239CACC686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7BF7D49-0489-4F41-96DC-C5520F9E745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A3D20AA-623E-4AD7-8765-5981039A80A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DB3F265-BE78-4D68-808A-F6C7C546230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1D04ADC-3402-479B-ABBD-7F12130CDD4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ABE7273-B71E-4B84-9BE7-C4F8BF0CD40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D22E093-8A80-4AD4-BBD2-7F473D60110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067E8CD-9EF5-4A80-B120-1EB45ECADE4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38005D0-B11F-4C81-8212-E2B41AFB211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D137415-7147-4D81-A840-8901755E77F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E2A48BF-1E44-4164-BF51-5D086EE3E00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FDE26DB-40FA-4785-B4AE-9EC797AFE3D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4C08D66-2355-4583-9D0B-98A2DFECBBC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306F160-A601-4C0A-AB47-76686120317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55E0402-B45F-4A95-AC50-F92813B0455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E1156B0-F44A-481D-8420-5942E6E243E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8E20E97-38C5-4923-A0B7-177C0BE73FD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0FFD5BE-D004-4C1E-9B7F-C228A5F650B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6FCDE55-B706-4F30-A02C-3C2B2F4BB03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E3E444C-9995-477C-8A43-6A6DD3A6173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36311A1-D9BA-4C90-B386-E58941231D8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8A12345-1F47-4DC1-9D9E-C391083070F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276C8C7-BEA7-47D3-B584-7067167FD7A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CAB3591-D1C6-49CD-8B45-AD57D816F08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A4A3B84-56D6-40F0-BEB2-7D1947556BE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8E8FC53-34E9-4567-BD00-A1C3EDB540F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97980F5-8DAF-4832-A0C6-CC3B32C390C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CA6AE4C-7606-4118-BDDE-FB73BB225AF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215</Words>
  <Application>Microsoft Office PowerPoint</Application>
  <PresentationFormat>Widescreen</PresentationFormat>
  <Paragraphs>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9</cp:revision>
  <dcterms:created xsi:type="dcterms:W3CDTF">2014-05-04T07:36:03Z</dcterms:created>
  <dcterms:modified xsi:type="dcterms:W3CDTF">2014-05-04T09:20:49Z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