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3"/>
  </p:notesMasterIdLst>
  <p:sldIdLst>
    <p:sldId id="259" r:id="rId2"/>
    <p:sldId id="283" r:id="rId3"/>
    <p:sldId id="263" r:id="rId4"/>
    <p:sldId id="279" r:id="rId5"/>
    <p:sldId id="264" r:id="rId6"/>
    <p:sldId id="278" r:id="rId7"/>
    <p:sldId id="275" r:id="rId8"/>
    <p:sldId id="276" r:id="rId9"/>
    <p:sldId id="277" r:id="rId10"/>
    <p:sldId id="281" r:id="rId11"/>
    <p:sldId id="280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A06B93-0A1E-452B-9061-4D1E2846D257}">
          <p14:sldIdLst>
            <p14:sldId id="259"/>
            <p14:sldId id="283"/>
          </p14:sldIdLst>
        </p14:section>
        <p14:section name="Meerkat" id="{BD3C2C7E-7144-475C-9959-D0A0929D07D6}">
          <p14:sldIdLst>
            <p14:sldId id="263"/>
            <p14:sldId id="279"/>
            <p14:sldId id="264"/>
            <p14:sldId id="278"/>
            <p14:sldId id="275"/>
            <p14:sldId id="276"/>
            <p14:sldId id="277"/>
            <p14:sldId id="281"/>
            <p14:sldId id="280"/>
          </p14:sldIdLst>
        </p14:section>
        <p14:section name="Details" id="{4707783A-E085-4B06-B6CA-1774DBE14DC0}">
          <p14:sldIdLst/>
        </p14:section>
        <p14:section name="Client References" id="{0270860F-295F-434D-B40F-DF644F8477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48">
          <p15:clr>
            <a:srgbClr val="A4A3A4"/>
          </p15:clr>
        </p15:guide>
        <p15:guide id="4" orient="horz" pos="164">
          <p15:clr>
            <a:srgbClr val="A4A3A4"/>
          </p15:clr>
        </p15:guide>
        <p15:guide id="5" orient="horz" pos="1570">
          <p15:clr>
            <a:srgbClr val="A4A3A4"/>
          </p15:clr>
        </p15:guide>
        <p15:guide id="6" pos="158">
          <p15:clr>
            <a:srgbClr val="A4A3A4"/>
          </p15:clr>
        </p15:guide>
        <p15:guide id="7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8402"/>
    <a:srgbClr val="CDA205"/>
    <a:srgbClr val="00CCFF"/>
    <a:srgbClr val="535353"/>
    <a:srgbClr val="747474"/>
    <a:srgbClr val="0D2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45" autoAdjust="0"/>
  </p:normalViewPr>
  <p:slideViewPr>
    <p:cSldViewPr>
      <p:cViewPr varScale="1">
        <p:scale>
          <a:sx n="110" d="100"/>
          <a:sy n="110" d="100"/>
        </p:scale>
        <p:origin x="942" y="102"/>
      </p:cViewPr>
      <p:guideLst>
        <p:guide orient="horz" pos="2160"/>
        <p:guide pos="2880"/>
        <p:guide orient="horz" pos="3748"/>
        <p:guide orient="horz" pos="164"/>
        <p:guide orient="horz" pos="1570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5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C37C6-E9E6-4176-ADEA-D8E11BD272ED}" type="doc">
      <dgm:prSet loTypeId="urn:microsoft.com/office/officeart/2008/layout/VerticalCurved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ZA"/>
        </a:p>
      </dgm:t>
    </dgm:pt>
    <dgm:pt modelId="{D861EF5F-F199-454B-A2DE-E9075D2CBD51}">
      <dgm:prSet phldrT="[Text]" phldr="1" custT="1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endParaRPr lang="en-ZA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1D9D7A-9422-4BBB-B16C-12F4429A2640}" type="parTrans" cxnId="{08C79D15-0486-494D-9845-BA9DBA091F33}">
      <dgm:prSet/>
      <dgm:spPr/>
      <dgm:t>
        <a:bodyPr/>
        <a:lstStyle/>
        <a:p>
          <a:endParaRPr lang="en-ZA" sz="2000"/>
        </a:p>
      </dgm:t>
    </dgm:pt>
    <dgm:pt modelId="{C8790B17-7584-4AB2-B2D5-38CD96B3F549}" type="sibTrans" cxnId="{08C79D15-0486-494D-9845-BA9DBA091F33}">
      <dgm:prSet/>
      <dgm:spPr>
        <a:ln>
          <a:solidFill>
            <a:schemeClr val="bg2">
              <a:lumMod val="60000"/>
              <a:lumOff val="40000"/>
            </a:schemeClr>
          </a:solidFill>
        </a:ln>
      </dgm:spPr>
      <dgm:t>
        <a:bodyPr/>
        <a:lstStyle/>
        <a:p>
          <a:endParaRPr lang="en-ZA" sz="2000"/>
        </a:p>
      </dgm:t>
    </dgm:pt>
    <dgm:pt modelId="{FA002F1B-D2DC-491D-BE97-39E64B47BCB1}">
      <dgm:prSet phldrT="[Text]" phldr="1" custT="1"/>
      <dgm:spPr>
        <a:solidFill>
          <a:srgbClr val="7030A0"/>
        </a:solidFill>
      </dgm:spPr>
      <dgm:t>
        <a:bodyPr/>
        <a:lstStyle/>
        <a:p>
          <a:endParaRPr lang="en-ZA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6FDEE3-594F-4CD6-87D0-0B9B6B0150BA}" type="parTrans" cxnId="{F433C0C8-DDDF-48A7-ABF2-84B6B82F91F0}">
      <dgm:prSet/>
      <dgm:spPr/>
      <dgm:t>
        <a:bodyPr/>
        <a:lstStyle/>
        <a:p>
          <a:endParaRPr lang="en-ZA" sz="2000"/>
        </a:p>
      </dgm:t>
    </dgm:pt>
    <dgm:pt modelId="{4F72D478-A108-4501-8A46-4549C7B915A8}" type="sibTrans" cxnId="{F433C0C8-DDDF-48A7-ABF2-84B6B82F91F0}">
      <dgm:prSet/>
      <dgm:spPr/>
      <dgm:t>
        <a:bodyPr/>
        <a:lstStyle/>
        <a:p>
          <a:endParaRPr lang="en-ZA" sz="2000"/>
        </a:p>
      </dgm:t>
    </dgm:pt>
    <dgm:pt modelId="{48CBB04C-E495-44C8-9A06-2AFBDF4E31E0}">
      <dgm:prSet phldrT="[Text]" phldr="1" custT="1"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ZA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29894C-5977-48E1-B87C-9205F48D0AD9}" type="parTrans" cxnId="{67EBEAE4-EB94-4F44-BEF2-1100F89CCD93}">
      <dgm:prSet/>
      <dgm:spPr/>
      <dgm:t>
        <a:bodyPr/>
        <a:lstStyle/>
        <a:p>
          <a:endParaRPr lang="en-ZA" sz="2000"/>
        </a:p>
      </dgm:t>
    </dgm:pt>
    <dgm:pt modelId="{A060E8DB-9A8D-432D-8E87-F3E73E47B5C4}" type="sibTrans" cxnId="{67EBEAE4-EB94-4F44-BEF2-1100F89CCD93}">
      <dgm:prSet/>
      <dgm:spPr/>
      <dgm:t>
        <a:bodyPr/>
        <a:lstStyle/>
        <a:p>
          <a:endParaRPr lang="en-ZA" sz="2000"/>
        </a:p>
      </dgm:t>
    </dgm:pt>
    <dgm:pt modelId="{60BD0D2E-7012-4212-9BC5-7E214D22DF2D}">
      <dgm:prSet phldrT="[Text]" phldr="1" custT="1"/>
      <dgm:spPr>
        <a:solidFill>
          <a:schemeClr val="tx2">
            <a:lumMod val="25000"/>
          </a:schemeClr>
        </a:solidFill>
      </dgm:spPr>
      <dgm:t>
        <a:bodyPr/>
        <a:lstStyle/>
        <a:p>
          <a:endParaRPr lang="en-ZA" sz="2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630DD9-8912-4525-A907-9143E0FEDFB3}" type="parTrans" cxnId="{20E46632-C476-437D-A49B-53AC6B7F1D3B}">
      <dgm:prSet/>
      <dgm:spPr/>
      <dgm:t>
        <a:bodyPr/>
        <a:lstStyle/>
        <a:p>
          <a:endParaRPr lang="en-ZA" sz="2000"/>
        </a:p>
      </dgm:t>
    </dgm:pt>
    <dgm:pt modelId="{0620DBDA-6D7C-4D67-BA6B-13D373326050}" type="sibTrans" cxnId="{20E46632-C476-437D-A49B-53AC6B7F1D3B}">
      <dgm:prSet/>
      <dgm:spPr/>
      <dgm:t>
        <a:bodyPr/>
        <a:lstStyle/>
        <a:p>
          <a:endParaRPr lang="en-ZA" sz="2000"/>
        </a:p>
      </dgm:t>
    </dgm:pt>
    <dgm:pt modelId="{BFC57246-FCBD-4D74-90B7-F3C053C00CC6}" type="pres">
      <dgm:prSet presAssocID="{CD7C37C6-E9E6-4176-ADEA-D8E11BD272E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ZA"/>
        </a:p>
      </dgm:t>
    </dgm:pt>
    <dgm:pt modelId="{54425977-77E7-4927-816A-273718CA47BB}" type="pres">
      <dgm:prSet presAssocID="{CD7C37C6-E9E6-4176-ADEA-D8E11BD272ED}" presName="Name1" presStyleCnt="0"/>
      <dgm:spPr/>
    </dgm:pt>
    <dgm:pt modelId="{3234A680-CFA6-4CCB-8986-08A8E0075A49}" type="pres">
      <dgm:prSet presAssocID="{CD7C37C6-E9E6-4176-ADEA-D8E11BD272ED}" presName="cycle" presStyleCnt="0"/>
      <dgm:spPr/>
    </dgm:pt>
    <dgm:pt modelId="{0F6D985A-9546-4A0F-B184-1F6EE9C3A17D}" type="pres">
      <dgm:prSet presAssocID="{CD7C37C6-E9E6-4176-ADEA-D8E11BD272ED}" presName="srcNode" presStyleLbl="node1" presStyleIdx="0" presStyleCnt="4"/>
      <dgm:spPr/>
    </dgm:pt>
    <dgm:pt modelId="{0FBA957C-043A-4F8F-80E3-F135DDBEBA0E}" type="pres">
      <dgm:prSet presAssocID="{CD7C37C6-E9E6-4176-ADEA-D8E11BD272ED}" presName="conn" presStyleLbl="parChTrans1D2" presStyleIdx="0" presStyleCnt="1"/>
      <dgm:spPr/>
      <dgm:t>
        <a:bodyPr/>
        <a:lstStyle/>
        <a:p>
          <a:endParaRPr lang="en-ZA"/>
        </a:p>
      </dgm:t>
    </dgm:pt>
    <dgm:pt modelId="{C911EB37-21F3-4EC3-9787-F249CCDFF8F7}" type="pres">
      <dgm:prSet presAssocID="{CD7C37C6-E9E6-4176-ADEA-D8E11BD272ED}" presName="extraNode" presStyleLbl="node1" presStyleIdx="0" presStyleCnt="4"/>
      <dgm:spPr/>
    </dgm:pt>
    <dgm:pt modelId="{D0B48BA1-2795-4AA7-980F-4276F2F5EF5A}" type="pres">
      <dgm:prSet presAssocID="{CD7C37C6-E9E6-4176-ADEA-D8E11BD272ED}" presName="dstNode" presStyleLbl="node1" presStyleIdx="0" presStyleCnt="4"/>
      <dgm:spPr/>
    </dgm:pt>
    <dgm:pt modelId="{3C4A5711-5952-46CF-B9F1-24FA457073BB}" type="pres">
      <dgm:prSet presAssocID="{D861EF5F-F199-454B-A2DE-E9075D2CBD5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E798744-47CE-4378-8457-5C68989E60C3}" type="pres">
      <dgm:prSet presAssocID="{D861EF5F-F199-454B-A2DE-E9075D2CBD51}" presName="accent_1" presStyleCnt="0"/>
      <dgm:spPr/>
    </dgm:pt>
    <dgm:pt modelId="{418E9B74-CA53-43FF-8103-F58685EAFCC7}" type="pres">
      <dgm:prSet presAssocID="{D861EF5F-F199-454B-A2DE-E9075D2CBD51}" presName="accentRepeatNode" presStyleLbl="solidFgAcc1" presStyleIdx="0" presStyleCnt="4"/>
      <dgm:sp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77FAA88E-AD33-4F0F-BA62-D93B6B652B1A}" type="pres">
      <dgm:prSet presAssocID="{60BD0D2E-7012-4212-9BC5-7E214D22DF2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1718CB31-AEBD-42FB-ACAC-0A476A0484C6}" type="pres">
      <dgm:prSet presAssocID="{60BD0D2E-7012-4212-9BC5-7E214D22DF2D}" presName="accent_2" presStyleCnt="0"/>
      <dgm:spPr/>
    </dgm:pt>
    <dgm:pt modelId="{5B0F3197-48CA-4D75-B962-77173C7B62CC}" type="pres">
      <dgm:prSet presAssocID="{60BD0D2E-7012-4212-9BC5-7E214D22DF2D}" presName="accentRepeatNode" presStyleLbl="solidFgAcc1" presStyleIdx="1" presStyleCnt="4"/>
      <dgm:sp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34BCB7D7-50F8-4702-AC20-9D4B2012761A}" type="pres">
      <dgm:prSet presAssocID="{FA002F1B-D2DC-491D-BE97-39E64B47BCB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EBA2847-0967-42A8-A280-AB0C7E351EB7}" type="pres">
      <dgm:prSet presAssocID="{FA002F1B-D2DC-491D-BE97-39E64B47BCB1}" presName="accent_3" presStyleCnt="0"/>
      <dgm:spPr/>
    </dgm:pt>
    <dgm:pt modelId="{06BBB17F-8BFF-49BD-95A8-80911DAE8A1A}" type="pres">
      <dgm:prSet presAssocID="{FA002F1B-D2DC-491D-BE97-39E64B47BCB1}" presName="accentRepeatNode" presStyleLbl="solidFgAcc1" presStyleIdx="2" presStyleCnt="4"/>
      <dgm:sp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>
          <a:solidFill>
            <a:schemeClr val="bg2">
              <a:lumMod val="60000"/>
              <a:lumOff val="40000"/>
            </a:schemeClr>
          </a:solidFill>
        </a:ln>
      </dgm:spPr>
    </dgm:pt>
    <dgm:pt modelId="{6575D52B-8C56-4DC6-8D1F-50754F5E0F34}" type="pres">
      <dgm:prSet presAssocID="{48CBB04C-E495-44C8-9A06-2AFBDF4E31E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5EA1942-4BDA-4BD5-ACA1-602AF51C70D9}" type="pres">
      <dgm:prSet presAssocID="{48CBB04C-E495-44C8-9A06-2AFBDF4E31E0}" presName="accent_4" presStyleCnt="0"/>
      <dgm:spPr/>
    </dgm:pt>
    <dgm:pt modelId="{855E3712-391D-4D7F-9775-F7C49BE4EA3C}" type="pres">
      <dgm:prSet presAssocID="{48CBB04C-E495-44C8-9A06-2AFBDF4E31E0}" presName="accentRepeatNode" presStyleLbl="solidFgAcc1" presStyleIdx="3" presStyleCnt="4"/>
      <dgm:sp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>
          <a:solidFill>
            <a:schemeClr val="bg2">
              <a:lumMod val="60000"/>
              <a:lumOff val="40000"/>
            </a:schemeClr>
          </a:solidFill>
        </a:ln>
      </dgm:spPr>
    </dgm:pt>
  </dgm:ptLst>
  <dgm:cxnLst>
    <dgm:cxn modelId="{F433C0C8-DDDF-48A7-ABF2-84B6B82F91F0}" srcId="{CD7C37C6-E9E6-4176-ADEA-D8E11BD272ED}" destId="{FA002F1B-D2DC-491D-BE97-39E64B47BCB1}" srcOrd="2" destOrd="0" parTransId="{C16FDEE3-594F-4CD6-87D0-0B9B6B0150BA}" sibTransId="{4F72D478-A108-4501-8A46-4549C7B915A8}"/>
    <dgm:cxn modelId="{78B80E28-4C19-45AB-B69F-D653A00FECBD}" type="presOf" srcId="{CD7C37C6-E9E6-4176-ADEA-D8E11BD272ED}" destId="{BFC57246-FCBD-4D74-90B7-F3C053C00CC6}" srcOrd="0" destOrd="0" presId="urn:microsoft.com/office/officeart/2008/layout/VerticalCurvedList"/>
    <dgm:cxn modelId="{DB714D27-5E82-4DD6-B3D9-739506C12823}" type="presOf" srcId="{60BD0D2E-7012-4212-9BC5-7E214D22DF2D}" destId="{77FAA88E-AD33-4F0F-BA62-D93B6B652B1A}" srcOrd="0" destOrd="0" presId="urn:microsoft.com/office/officeart/2008/layout/VerticalCurvedList"/>
    <dgm:cxn modelId="{67EBEAE4-EB94-4F44-BEF2-1100F89CCD93}" srcId="{CD7C37C6-E9E6-4176-ADEA-D8E11BD272ED}" destId="{48CBB04C-E495-44C8-9A06-2AFBDF4E31E0}" srcOrd="3" destOrd="0" parTransId="{4A29894C-5977-48E1-B87C-9205F48D0AD9}" sibTransId="{A060E8DB-9A8D-432D-8E87-F3E73E47B5C4}"/>
    <dgm:cxn modelId="{08C79D15-0486-494D-9845-BA9DBA091F33}" srcId="{CD7C37C6-E9E6-4176-ADEA-D8E11BD272ED}" destId="{D861EF5F-F199-454B-A2DE-E9075D2CBD51}" srcOrd="0" destOrd="0" parTransId="{1B1D9D7A-9422-4BBB-B16C-12F4429A2640}" sibTransId="{C8790B17-7584-4AB2-B2D5-38CD96B3F549}"/>
    <dgm:cxn modelId="{BBFDD7EE-663F-44DD-8223-425BA820848C}" type="presOf" srcId="{FA002F1B-D2DC-491D-BE97-39E64B47BCB1}" destId="{34BCB7D7-50F8-4702-AC20-9D4B2012761A}" srcOrd="0" destOrd="0" presId="urn:microsoft.com/office/officeart/2008/layout/VerticalCurvedList"/>
    <dgm:cxn modelId="{6B90A33E-28C6-48B7-94B5-B16C147554B3}" type="presOf" srcId="{D861EF5F-F199-454B-A2DE-E9075D2CBD51}" destId="{3C4A5711-5952-46CF-B9F1-24FA457073BB}" srcOrd="0" destOrd="0" presId="urn:microsoft.com/office/officeart/2008/layout/VerticalCurvedList"/>
    <dgm:cxn modelId="{0C6405F0-8B24-4CF7-A5C3-D07081EA5F2A}" type="presOf" srcId="{C8790B17-7584-4AB2-B2D5-38CD96B3F549}" destId="{0FBA957C-043A-4F8F-80E3-F135DDBEBA0E}" srcOrd="0" destOrd="0" presId="urn:microsoft.com/office/officeart/2008/layout/VerticalCurvedList"/>
    <dgm:cxn modelId="{20E46632-C476-437D-A49B-53AC6B7F1D3B}" srcId="{CD7C37C6-E9E6-4176-ADEA-D8E11BD272ED}" destId="{60BD0D2E-7012-4212-9BC5-7E214D22DF2D}" srcOrd="1" destOrd="0" parTransId="{C1630DD9-8912-4525-A907-9143E0FEDFB3}" sibTransId="{0620DBDA-6D7C-4D67-BA6B-13D373326050}"/>
    <dgm:cxn modelId="{85CD4A50-CE31-4482-A58E-530F91D40FE9}" type="presOf" srcId="{48CBB04C-E495-44C8-9A06-2AFBDF4E31E0}" destId="{6575D52B-8C56-4DC6-8D1F-50754F5E0F34}" srcOrd="0" destOrd="0" presId="urn:microsoft.com/office/officeart/2008/layout/VerticalCurvedList"/>
    <dgm:cxn modelId="{7DB897C7-CCF2-43C1-9764-D2487F13DB98}" type="presParOf" srcId="{BFC57246-FCBD-4D74-90B7-F3C053C00CC6}" destId="{54425977-77E7-4927-816A-273718CA47BB}" srcOrd="0" destOrd="0" presId="urn:microsoft.com/office/officeart/2008/layout/VerticalCurvedList"/>
    <dgm:cxn modelId="{5992FFCE-D3FE-42CB-A66B-E381375A6F23}" type="presParOf" srcId="{54425977-77E7-4927-816A-273718CA47BB}" destId="{3234A680-CFA6-4CCB-8986-08A8E0075A49}" srcOrd="0" destOrd="0" presId="urn:microsoft.com/office/officeart/2008/layout/VerticalCurvedList"/>
    <dgm:cxn modelId="{194EC0E7-B985-41C8-B462-09044A87E99F}" type="presParOf" srcId="{3234A680-CFA6-4CCB-8986-08A8E0075A49}" destId="{0F6D985A-9546-4A0F-B184-1F6EE9C3A17D}" srcOrd="0" destOrd="0" presId="urn:microsoft.com/office/officeart/2008/layout/VerticalCurvedList"/>
    <dgm:cxn modelId="{1C7013DF-9CBB-4A87-A5F2-922E77024865}" type="presParOf" srcId="{3234A680-CFA6-4CCB-8986-08A8E0075A49}" destId="{0FBA957C-043A-4F8F-80E3-F135DDBEBA0E}" srcOrd="1" destOrd="0" presId="urn:microsoft.com/office/officeart/2008/layout/VerticalCurvedList"/>
    <dgm:cxn modelId="{C74285E1-5D80-4850-A813-0E3DF844A500}" type="presParOf" srcId="{3234A680-CFA6-4CCB-8986-08A8E0075A49}" destId="{C911EB37-21F3-4EC3-9787-F249CCDFF8F7}" srcOrd="2" destOrd="0" presId="urn:microsoft.com/office/officeart/2008/layout/VerticalCurvedList"/>
    <dgm:cxn modelId="{C9E29B88-67D3-46BE-A99E-07A42C4CA790}" type="presParOf" srcId="{3234A680-CFA6-4CCB-8986-08A8E0075A49}" destId="{D0B48BA1-2795-4AA7-980F-4276F2F5EF5A}" srcOrd="3" destOrd="0" presId="urn:microsoft.com/office/officeart/2008/layout/VerticalCurvedList"/>
    <dgm:cxn modelId="{DB92E486-C9F2-4D44-9A4E-2B647C56B582}" type="presParOf" srcId="{54425977-77E7-4927-816A-273718CA47BB}" destId="{3C4A5711-5952-46CF-B9F1-24FA457073BB}" srcOrd="1" destOrd="0" presId="urn:microsoft.com/office/officeart/2008/layout/VerticalCurvedList"/>
    <dgm:cxn modelId="{4055CA1C-FD40-43DB-A850-0AC92D1DC66C}" type="presParOf" srcId="{54425977-77E7-4927-816A-273718CA47BB}" destId="{BE798744-47CE-4378-8457-5C68989E60C3}" srcOrd="2" destOrd="0" presId="urn:microsoft.com/office/officeart/2008/layout/VerticalCurvedList"/>
    <dgm:cxn modelId="{366F14ED-A4C6-4F42-97A2-6A8D34F629B2}" type="presParOf" srcId="{BE798744-47CE-4378-8457-5C68989E60C3}" destId="{418E9B74-CA53-43FF-8103-F58685EAFCC7}" srcOrd="0" destOrd="0" presId="urn:microsoft.com/office/officeart/2008/layout/VerticalCurvedList"/>
    <dgm:cxn modelId="{DA0AE85F-24D4-49B9-9F5E-0D1E0A380D11}" type="presParOf" srcId="{54425977-77E7-4927-816A-273718CA47BB}" destId="{77FAA88E-AD33-4F0F-BA62-D93B6B652B1A}" srcOrd="3" destOrd="0" presId="urn:microsoft.com/office/officeart/2008/layout/VerticalCurvedList"/>
    <dgm:cxn modelId="{127601B3-A191-44D0-B858-D31D05277D42}" type="presParOf" srcId="{54425977-77E7-4927-816A-273718CA47BB}" destId="{1718CB31-AEBD-42FB-ACAC-0A476A0484C6}" srcOrd="4" destOrd="0" presId="urn:microsoft.com/office/officeart/2008/layout/VerticalCurvedList"/>
    <dgm:cxn modelId="{BAFC3DB0-BDC8-4E1D-A813-262AD3351713}" type="presParOf" srcId="{1718CB31-AEBD-42FB-ACAC-0A476A0484C6}" destId="{5B0F3197-48CA-4D75-B962-77173C7B62CC}" srcOrd="0" destOrd="0" presId="urn:microsoft.com/office/officeart/2008/layout/VerticalCurvedList"/>
    <dgm:cxn modelId="{E486CB2B-7F99-472F-9BBA-6B7CAE2D414B}" type="presParOf" srcId="{54425977-77E7-4927-816A-273718CA47BB}" destId="{34BCB7D7-50F8-4702-AC20-9D4B2012761A}" srcOrd="5" destOrd="0" presId="urn:microsoft.com/office/officeart/2008/layout/VerticalCurvedList"/>
    <dgm:cxn modelId="{8E1A8B70-5AEB-49A6-9AC3-C65613FA2540}" type="presParOf" srcId="{54425977-77E7-4927-816A-273718CA47BB}" destId="{0EBA2847-0967-42A8-A280-AB0C7E351EB7}" srcOrd="6" destOrd="0" presId="urn:microsoft.com/office/officeart/2008/layout/VerticalCurvedList"/>
    <dgm:cxn modelId="{1AAE8B85-B197-4ECE-9F80-705B9D5AC45A}" type="presParOf" srcId="{0EBA2847-0967-42A8-A280-AB0C7E351EB7}" destId="{06BBB17F-8BFF-49BD-95A8-80911DAE8A1A}" srcOrd="0" destOrd="0" presId="urn:microsoft.com/office/officeart/2008/layout/VerticalCurvedList"/>
    <dgm:cxn modelId="{FA72B263-52B6-4E92-886A-51A587B91ACD}" type="presParOf" srcId="{54425977-77E7-4927-816A-273718CA47BB}" destId="{6575D52B-8C56-4DC6-8D1F-50754F5E0F34}" srcOrd="7" destOrd="0" presId="urn:microsoft.com/office/officeart/2008/layout/VerticalCurvedList"/>
    <dgm:cxn modelId="{BCFAFF74-56CF-4669-8C5C-6F2C4BDF0652}" type="presParOf" srcId="{54425977-77E7-4927-816A-273718CA47BB}" destId="{B5EA1942-4BDA-4BD5-ACA1-602AF51C70D9}" srcOrd="8" destOrd="0" presId="urn:microsoft.com/office/officeart/2008/layout/VerticalCurvedList"/>
    <dgm:cxn modelId="{A042F3C5-EABC-4867-9F73-597EF2E8ECCE}" type="presParOf" srcId="{B5EA1942-4BDA-4BD5-ACA1-602AF51C70D9}" destId="{855E3712-391D-4D7F-9775-F7C49BE4EA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4A6F3A-BF57-43A5-B033-6FFCF7E6D9E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34C49E5B-6B79-43EE-BC1B-00650142D069}">
      <dgm:prSet phldrT="[Text]"/>
      <dgm:spPr/>
      <dgm:t>
        <a:bodyPr/>
        <a:lstStyle/>
        <a:p>
          <a:r>
            <a:rPr lang="en-ZA" dirty="0" err="1" smtClean="0"/>
            <a:t>Meerkat</a:t>
          </a:r>
          <a:r>
            <a:rPr lang="en-ZA" dirty="0" smtClean="0"/>
            <a:t> (</a:t>
          </a:r>
          <a:r>
            <a:rPr lang="en-ZA" dirty="0" err="1" smtClean="0"/>
            <a:t>Maskax</a:t>
          </a:r>
          <a:r>
            <a:rPr lang="en-ZA" dirty="0" smtClean="0"/>
            <a:t>) Progress</a:t>
          </a:r>
          <a:endParaRPr lang="en-ZA" dirty="0"/>
        </a:p>
      </dgm:t>
    </dgm:pt>
    <dgm:pt modelId="{6A44023B-8C70-4C6E-826F-CDB1FF348982}" type="parTrans" cxnId="{792A559C-FF10-482A-AA42-D98C91A6ECF2}">
      <dgm:prSet/>
      <dgm:spPr/>
      <dgm:t>
        <a:bodyPr/>
        <a:lstStyle/>
        <a:p>
          <a:endParaRPr lang="en-ZA"/>
        </a:p>
      </dgm:t>
    </dgm:pt>
    <dgm:pt modelId="{7C5EF567-5FF2-46E7-A614-2810C16788CF}" type="sibTrans" cxnId="{792A559C-FF10-482A-AA42-D98C91A6ECF2}">
      <dgm:prSet/>
      <dgm:spPr/>
      <dgm:t>
        <a:bodyPr/>
        <a:lstStyle/>
        <a:p>
          <a:endParaRPr lang="en-ZA"/>
        </a:p>
      </dgm:t>
    </dgm:pt>
    <dgm:pt modelId="{8B656ACA-5A49-43F1-80C8-9D8E514C54B4}">
      <dgm:prSet phldrT="[Text]"/>
      <dgm:spPr/>
      <dgm:t>
        <a:bodyPr/>
        <a:lstStyle/>
        <a:p>
          <a:r>
            <a:rPr lang="en-ZA" dirty="0" err="1" smtClean="0"/>
            <a:t>Meerkat</a:t>
          </a:r>
          <a:r>
            <a:rPr lang="en-ZA" dirty="0" smtClean="0"/>
            <a:t> concepts</a:t>
          </a:r>
          <a:endParaRPr lang="en-ZA" dirty="0"/>
        </a:p>
      </dgm:t>
    </dgm:pt>
    <dgm:pt modelId="{2C56C6DB-9DB8-440F-84DB-717F6934F5B8}" type="parTrans" cxnId="{8F7B391E-9D66-451B-B02B-B6B25805CCAE}">
      <dgm:prSet/>
      <dgm:spPr/>
      <dgm:t>
        <a:bodyPr/>
        <a:lstStyle/>
        <a:p>
          <a:endParaRPr lang="en-ZA"/>
        </a:p>
      </dgm:t>
    </dgm:pt>
    <dgm:pt modelId="{A916EB11-ECF5-4881-B41C-F7E367AA6DB1}" type="sibTrans" cxnId="{8F7B391E-9D66-451B-B02B-B6B25805CCAE}">
      <dgm:prSet/>
      <dgm:spPr/>
      <dgm:t>
        <a:bodyPr/>
        <a:lstStyle/>
        <a:p>
          <a:endParaRPr lang="en-ZA"/>
        </a:p>
      </dgm:t>
    </dgm:pt>
    <dgm:pt modelId="{F29FB9B5-CF74-4028-BCC5-0395FEF170BF}">
      <dgm:prSet phldrT="[Text]"/>
      <dgm:spPr>
        <a:solidFill>
          <a:srgbClr val="DC8402"/>
        </a:solidFill>
      </dgm:spPr>
      <dgm:t>
        <a:bodyPr/>
        <a:lstStyle/>
        <a:p>
          <a:r>
            <a:rPr lang="en-ZA" dirty="0" smtClean="0"/>
            <a:t>Version 1 – demo</a:t>
          </a:r>
          <a:endParaRPr lang="en-ZA" dirty="0"/>
        </a:p>
      </dgm:t>
    </dgm:pt>
    <dgm:pt modelId="{AAA7A3BD-BF24-4DC3-AF6E-A2C2C2B72722}" type="parTrans" cxnId="{EC309219-CB62-46F1-AEBE-76D99C74C282}">
      <dgm:prSet/>
      <dgm:spPr/>
      <dgm:t>
        <a:bodyPr/>
        <a:lstStyle/>
        <a:p>
          <a:endParaRPr lang="en-ZA"/>
        </a:p>
      </dgm:t>
    </dgm:pt>
    <dgm:pt modelId="{933F39CF-0F59-4E3A-A22A-BBBCB2114648}" type="sibTrans" cxnId="{EC309219-CB62-46F1-AEBE-76D99C74C282}">
      <dgm:prSet/>
      <dgm:spPr/>
      <dgm:t>
        <a:bodyPr/>
        <a:lstStyle/>
        <a:p>
          <a:endParaRPr lang="en-ZA"/>
        </a:p>
      </dgm:t>
    </dgm:pt>
    <dgm:pt modelId="{BBE0F4C8-CF1B-4C10-B2D5-6B3BF959231E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ZA" dirty="0" smtClean="0"/>
            <a:t>Time to play on Capture V1</a:t>
          </a:r>
          <a:endParaRPr lang="en-ZA" dirty="0"/>
        </a:p>
      </dgm:t>
    </dgm:pt>
    <dgm:pt modelId="{1D354BFC-ACBA-4AFE-A488-275143B18FC6}" type="parTrans" cxnId="{FBD3FCAF-1A1A-48BB-941A-93E0578CB095}">
      <dgm:prSet/>
      <dgm:spPr/>
      <dgm:t>
        <a:bodyPr/>
        <a:lstStyle/>
        <a:p>
          <a:endParaRPr lang="en-ZA"/>
        </a:p>
      </dgm:t>
    </dgm:pt>
    <dgm:pt modelId="{011ADB68-E388-40C5-BDD1-E6CB23375DEE}" type="sibTrans" cxnId="{FBD3FCAF-1A1A-48BB-941A-93E0578CB095}">
      <dgm:prSet/>
      <dgm:spPr/>
      <dgm:t>
        <a:bodyPr/>
        <a:lstStyle/>
        <a:p>
          <a:endParaRPr lang="en-ZA"/>
        </a:p>
      </dgm:t>
    </dgm:pt>
    <dgm:pt modelId="{5840224E-844B-435E-8ABD-7F90259643C5}">
      <dgm:prSet phldrT="[Text]"/>
      <dgm:spPr>
        <a:solidFill>
          <a:srgbClr val="00B050"/>
        </a:solidFill>
      </dgm:spPr>
      <dgm:t>
        <a:bodyPr/>
        <a:lstStyle/>
        <a:p>
          <a:r>
            <a:rPr lang="en-ZA" dirty="0" smtClean="0"/>
            <a:t>Version 2 training</a:t>
          </a:r>
          <a:endParaRPr lang="en-ZA" dirty="0"/>
        </a:p>
      </dgm:t>
    </dgm:pt>
    <dgm:pt modelId="{31F6E002-E276-470A-8701-C721B0C7B6D5}" type="parTrans" cxnId="{D8789F36-CB4C-48F4-B1CC-2A5886BB98F3}">
      <dgm:prSet/>
      <dgm:spPr/>
      <dgm:t>
        <a:bodyPr/>
        <a:lstStyle/>
        <a:p>
          <a:endParaRPr lang="en-ZA"/>
        </a:p>
      </dgm:t>
    </dgm:pt>
    <dgm:pt modelId="{53CF6920-3CC2-4F77-BDD0-11DF79AD15F9}" type="sibTrans" cxnId="{D8789F36-CB4C-48F4-B1CC-2A5886BB98F3}">
      <dgm:prSet/>
      <dgm:spPr/>
      <dgm:t>
        <a:bodyPr/>
        <a:lstStyle/>
        <a:p>
          <a:endParaRPr lang="en-ZA"/>
        </a:p>
      </dgm:t>
    </dgm:pt>
    <dgm:pt modelId="{F917BFF8-E202-4828-832B-5B585DA2C2E9}" type="pres">
      <dgm:prSet presAssocID="{7F4A6F3A-BF57-43A5-B033-6FFCF7E6D9E1}" presName="Name0" presStyleCnt="0">
        <dgm:presLayoutVars>
          <dgm:chMax val="7"/>
          <dgm:chPref val="7"/>
          <dgm:dir/>
        </dgm:presLayoutVars>
      </dgm:prSet>
      <dgm:spPr/>
    </dgm:pt>
    <dgm:pt modelId="{5801426A-15AF-4F28-82E4-AC633C6B99E4}" type="pres">
      <dgm:prSet presAssocID="{7F4A6F3A-BF57-43A5-B033-6FFCF7E6D9E1}" presName="Name1" presStyleCnt="0"/>
      <dgm:spPr/>
    </dgm:pt>
    <dgm:pt modelId="{C23F6100-6182-43F2-8447-1FD0A9808AC2}" type="pres">
      <dgm:prSet presAssocID="{7F4A6F3A-BF57-43A5-B033-6FFCF7E6D9E1}" presName="cycle" presStyleCnt="0"/>
      <dgm:spPr/>
    </dgm:pt>
    <dgm:pt modelId="{D666B897-4576-49A3-A7C5-B9426F321162}" type="pres">
      <dgm:prSet presAssocID="{7F4A6F3A-BF57-43A5-B033-6FFCF7E6D9E1}" presName="srcNode" presStyleLbl="node1" presStyleIdx="0" presStyleCnt="5"/>
      <dgm:spPr/>
    </dgm:pt>
    <dgm:pt modelId="{AE671E6B-1223-43BE-95C0-F2F4EDA0129B}" type="pres">
      <dgm:prSet presAssocID="{7F4A6F3A-BF57-43A5-B033-6FFCF7E6D9E1}" presName="conn" presStyleLbl="parChTrans1D2" presStyleIdx="0" presStyleCnt="1" custLinFactNeighborX="-56956" custLinFactNeighborY="-1399"/>
      <dgm:spPr/>
    </dgm:pt>
    <dgm:pt modelId="{EA9A3CE8-CDCF-4944-A7F4-1019EE16A58A}" type="pres">
      <dgm:prSet presAssocID="{7F4A6F3A-BF57-43A5-B033-6FFCF7E6D9E1}" presName="extraNode" presStyleLbl="node1" presStyleIdx="0" presStyleCnt="5"/>
      <dgm:spPr/>
    </dgm:pt>
    <dgm:pt modelId="{562BF30D-6597-45B5-BE16-306DB0A97854}" type="pres">
      <dgm:prSet presAssocID="{7F4A6F3A-BF57-43A5-B033-6FFCF7E6D9E1}" presName="dstNode" presStyleLbl="node1" presStyleIdx="0" presStyleCnt="5"/>
      <dgm:spPr/>
    </dgm:pt>
    <dgm:pt modelId="{D4432B22-62B2-45E0-886D-62F2E5D315A6}" type="pres">
      <dgm:prSet presAssocID="{34C49E5B-6B79-43EE-BC1B-00650142D069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8D04BBC4-A760-44C4-8EBF-7A49B8CD932A}" type="pres">
      <dgm:prSet presAssocID="{34C49E5B-6B79-43EE-BC1B-00650142D069}" presName="accent_1" presStyleCnt="0"/>
      <dgm:spPr/>
    </dgm:pt>
    <dgm:pt modelId="{1B1CEE32-4D78-466F-B293-DBB53ABAA4FF}" type="pres">
      <dgm:prSet presAssocID="{34C49E5B-6B79-43EE-BC1B-00650142D069}" presName="accentRepeatNode" presStyleLbl="solidFgAcc1" presStyleIdx="0" presStyleCnt="5"/>
      <dgm:spPr/>
    </dgm:pt>
    <dgm:pt modelId="{3F6CD675-7719-4AB0-93BB-051D4C113035}" type="pres">
      <dgm:prSet presAssocID="{8B656ACA-5A49-43F1-80C8-9D8E514C54B4}" presName="text_2" presStyleLbl="node1" presStyleIdx="1" presStyleCnt="5">
        <dgm:presLayoutVars>
          <dgm:bulletEnabled val="1"/>
        </dgm:presLayoutVars>
      </dgm:prSet>
      <dgm:spPr/>
    </dgm:pt>
    <dgm:pt modelId="{6A4236A9-B983-46BD-8688-1C56E57FF88A}" type="pres">
      <dgm:prSet presAssocID="{8B656ACA-5A49-43F1-80C8-9D8E514C54B4}" presName="accent_2" presStyleCnt="0"/>
      <dgm:spPr/>
    </dgm:pt>
    <dgm:pt modelId="{F7ED69BA-7F6A-4812-97E9-F41E974C560B}" type="pres">
      <dgm:prSet presAssocID="{8B656ACA-5A49-43F1-80C8-9D8E514C54B4}" presName="accentRepeatNode" presStyleLbl="solidFgAcc1" presStyleIdx="1" presStyleCnt="5"/>
      <dgm:spPr/>
    </dgm:pt>
    <dgm:pt modelId="{EE5078CC-9DDB-4A14-AF40-544DCF26B0AD}" type="pres">
      <dgm:prSet presAssocID="{F29FB9B5-CF74-4028-BCC5-0395FEF170B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8C66C76-1424-4817-AF72-1CEB6342B532}" type="pres">
      <dgm:prSet presAssocID="{F29FB9B5-CF74-4028-BCC5-0395FEF170BF}" presName="accent_3" presStyleCnt="0"/>
      <dgm:spPr/>
    </dgm:pt>
    <dgm:pt modelId="{4DAB53D7-8799-4639-AF30-5E736788A9CB}" type="pres">
      <dgm:prSet presAssocID="{F29FB9B5-CF74-4028-BCC5-0395FEF170BF}" presName="accentRepeatNode" presStyleLbl="solidFgAcc1" presStyleIdx="2" presStyleCnt="5"/>
      <dgm:spPr/>
      <dgm:t>
        <a:bodyPr/>
        <a:lstStyle/>
        <a:p>
          <a:endParaRPr lang="en-ZA"/>
        </a:p>
      </dgm:t>
    </dgm:pt>
    <dgm:pt modelId="{A87289CB-DD47-4FC2-93D1-42BD20CF905B}" type="pres">
      <dgm:prSet presAssocID="{BBE0F4C8-CF1B-4C10-B2D5-6B3BF959231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B3D03E8-C8AE-40C4-95E2-FF75F134741E}" type="pres">
      <dgm:prSet presAssocID="{BBE0F4C8-CF1B-4C10-B2D5-6B3BF959231E}" presName="accent_4" presStyleCnt="0"/>
      <dgm:spPr/>
    </dgm:pt>
    <dgm:pt modelId="{2B6E86C7-B6F5-41F0-94E2-6E3244A5B965}" type="pres">
      <dgm:prSet presAssocID="{BBE0F4C8-CF1B-4C10-B2D5-6B3BF959231E}" presName="accentRepeatNode" presStyleLbl="solidFgAcc1" presStyleIdx="3" presStyleCnt="5"/>
      <dgm:spPr/>
    </dgm:pt>
    <dgm:pt modelId="{55DDD953-41E4-4E65-BFA2-D41C8A96F0E1}" type="pres">
      <dgm:prSet presAssocID="{5840224E-844B-435E-8ABD-7F90259643C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F2CB15A-5D4D-49E2-94D4-605AB347B675}" type="pres">
      <dgm:prSet presAssocID="{5840224E-844B-435E-8ABD-7F90259643C5}" presName="accent_5" presStyleCnt="0"/>
      <dgm:spPr/>
    </dgm:pt>
    <dgm:pt modelId="{9C507555-1091-4ADA-BB1F-8DBC4D4D3E7B}" type="pres">
      <dgm:prSet presAssocID="{5840224E-844B-435E-8ABD-7F90259643C5}" presName="accentRepeatNode" presStyleLbl="solidFgAcc1" presStyleIdx="4" presStyleCnt="5"/>
      <dgm:spPr/>
    </dgm:pt>
  </dgm:ptLst>
  <dgm:cxnLst>
    <dgm:cxn modelId="{FBD3FCAF-1A1A-48BB-941A-93E0578CB095}" srcId="{7F4A6F3A-BF57-43A5-B033-6FFCF7E6D9E1}" destId="{BBE0F4C8-CF1B-4C10-B2D5-6B3BF959231E}" srcOrd="3" destOrd="0" parTransId="{1D354BFC-ACBA-4AFE-A488-275143B18FC6}" sibTransId="{011ADB68-E388-40C5-BDD1-E6CB23375DEE}"/>
    <dgm:cxn modelId="{1AD04C8F-1C65-4D97-BF28-1ABADF238B48}" type="presOf" srcId="{BBE0F4C8-CF1B-4C10-B2D5-6B3BF959231E}" destId="{A87289CB-DD47-4FC2-93D1-42BD20CF905B}" srcOrd="0" destOrd="0" presId="urn:microsoft.com/office/officeart/2008/layout/VerticalCurvedList"/>
    <dgm:cxn modelId="{78BF2645-C695-4230-91E5-78B103C61AA4}" type="presOf" srcId="{5840224E-844B-435E-8ABD-7F90259643C5}" destId="{55DDD953-41E4-4E65-BFA2-D41C8A96F0E1}" srcOrd="0" destOrd="0" presId="urn:microsoft.com/office/officeart/2008/layout/VerticalCurvedList"/>
    <dgm:cxn modelId="{792A559C-FF10-482A-AA42-D98C91A6ECF2}" srcId="{7F4A6F3A-BF57-43A5-B033-6FFCF7E6D9E1}" destId="{34C49E5B-6B79-43EE-BC1B-00650142D069}" srcOrd="0" destOrd="0" parTransId="{6A44023B-8C70-4C6E-826F-CDB1FF348982}" sibTransId="{7C5EF567-5FF2-46E7-A614-2810C16788CF}"/>
    <dgm:cxn modelId="{AE9911AB-56A8-430A-8971-6BF19BDE3BD2}" type="presOf" srcId="{F29FB9B5-CF74-4028-BCC5-0395FEF170BF}" destId="{EE5078CC-9DDB-4A14-AF40-544DCF26B0AD}" srcOrd="0" destOrd="0" presId="urn:microsoft.com/office/officeart/2008/layout/VerticalCurvedList"/>
    <dgm:cxn modelId="{FC3085D5-521A-411F-97BE-763D9E55A5B7}" type="presOf" srcId="{8B656ACA-5A49-43F1-80C8-9D8E514C54B4}" destId="{3F6CD675-7719-4AB0-93BB-051D4C113035}" srcOrd="0" destOrd="0" presId="urn:microsoft.com/office/officeart/2008/layout/VerticalCurvedList"/>
    <dgm:cxn modelId="{D8789F36-CB4C-48F4-B1CC-2A5886BB98F3}" srcId="{7F4A6F3A-BF57-43A5-B033-6FFCF7E6D9E1}" destId="{5840224E-844B-435E-8ABD-7F90259643C5}" srcOrd="4" destOrd="0" parTransId="{31F6E002-E276-470A-8701-C721B0C7B6D5}" sibTransId="{53CF6920-3CC2-4F77-BDD0-11DF79AD15F9}"/>
    <dgm:cxn modelId="{EC309219-CB62-46F1-AEBE-76D99C74C282}" srcId="{7F4A6F3A-BF57-43A5-B033-6FFCF7E6D9E1}" destId="{F29FB9B5-CF74-4028-BCC5-0395FEF170BF}" srcOrd="2" destOrd="0" parTransId="{AAA7A3BD-BF24-4DC3-AF6E-A2C2C2B72722}" sibTransId="{933F39CF-0F59-4E3A-A22A-BBBCB2114648}"/>
    <dgm:cxn modelId="{E107D640-7BC1-4469-AE43-8C3D70221EEC}" type="presOf" srcId="{7F4A6F3A-BF57-43A5-B033-6FFCF7E6D9E1}" destId="{F917BFF8-E202-4828-832B-5B585DA2C2E9}" srcOrd="0" destOrd="0" presId="urn:microsoft.com/office/officeart/2008/layout/VerticalCurvedList"/>
    <dgm:cxn modelId="{29982F5B-220C-46FC-954C-BB8C687824A7}" type="presOf" srcId="{7C5EF567-5FF2-46E7-A614-2810C16788CF}" destId="{AE671E6B-1223-43BE-95C0-F2F4EDA0129B}" srcOrd="0" destOrd="0" presId="urn:microsoft.com/office/officeart/2008/layout/VerticalCurvedList"/>
    <dgm:cxn modelId="{72781662-8919-42F0-9833-C1F9DD3B4928}" type="presOf" srcId="{34C49E5B-6B79-43EE-BC1B-00650142D069}" destId="{D4432B22-62B2-45E0-886D-62F2E5D315A6}" srcOrd="0" destOrd="0" presId="urn:microsoft.com/office/officeart/2008/layout/VerticalCurvedList"/>
    <dgm:cxn modelId="{8F7B391E-9D66-451B-B02B-B6B25805CCAE}" srcId="{7F4A6F3A-BF57-43A5-B033-6FFCF7E6D9E1}" destId="{8B656ACA-5A49-43F1-80C8-9D8E514C54B4}" srcOrd="1" destOrd="0" parTransId="{2C56C6DB-9DB8-440F-84DB-717F6934F5B8}" sibTransId="{A916EB11-ECF5-4881-B41C-F7E367AA6DB1}"/>
    <dgm:cxn modelId="{32D4261D-E73B-4C58-B1F1-11B849326104}" type="presParOf" srcId="{F917BFF8-E202-4828-832B-5B585DA2C2E9}" destId="{5801426A-15AF-4F28-82E4-AC633C6B99E4}" srcOrd="0" destOrd="0" presId="urn:microsoft.com/office/officeart/2008/layout/VerticalCurvedList"/>
    <dgm:cxn modelId="{6D7286EF-556C-4F11-AABB-848849E3B577}" type="presParOf" srcId="{5801426A-15AF-4F28-82E4-AC633C6B99E4}" destId="{C23F6100-6182-43F2-8447-1FD0A9808AC2}" srcOrd="0" destOrd="0" presId="urn:microsoft.com/office/officeart/2008/layout/VerticalCurvedList"/>
    <dgm:cxn modelId="{8BEED0CB-A71F-4A2F-B20D-4D6CD313A43A}" type="presParOf" srcId="{C23F6100-6182-43F2-8447-1FD0A9808AC2}" destId="{D666B897-4576-49A3-A7C5-B9426F321162}" srcOrd="0" destOrd="0" presId="urn:microsoft.com/office/officeart/2008/layout/VerticalCurvedList"/>
    <dgm:cxn modelId="{1CE8AA06-489B-49E7-93FB-16D7CC24D28A}" type="presParOf" srcId="{C23F6100-6182-43F2-8447-1FD0A9808AC2}" destId="{AE671E6B-1223-43BE-95C0-F2F4EDA0129B}" srcOrd="1" destOrd="0" presId="urn:microsoft.com/office/officeart/2008/layout/VerticalCurvedList"/>
    <dgm:cxn modelId="{B74D1A12-F8E4-4A14-B6DC-21C0FB633985}" type="presParOf" srcId="{C23F6100-6182-43F2-8447-1FD0A9808AC2}" destId="{EA9A3CE8-CDCF-4944-A7F4-1019EE16A58A}" srcOrd="2" destOrd="0" presId="urn:microsoft.com/office/officeart/2008/layout/VerticalCurvedList"/>
    <dgm:cxn modelId="{3ED18E0C-0D9C-481F-9306-2E3DE5DAF175}" type="presParOf" srcId="{C23F6100-6182-43F2-8447-1FD0A9808AC2}" destId="{562BF30D-6597-45B5-BE16-306DB0A97854}" srcOrd="3" destOrd="0" presId="urn:microsoft.com/office/officeart/2008/layout/VerticalCurvedList"/>
    <dgm:cxn modelId="{B217E965-57A2-40D7-8778-F71D49A9EC2B}" type="presParOf" srcId="{5801426A-15AF-4F28-82E4-AC633C6B99E4}" destId="{D4432B22-62B2-45E0-886D-62F2E5D315A6}" srcOrd="1" destOrd="0" presId="urn:microsoft.com/office/officeart/2008/layout/VerticalCurvedList"/>
    <dgm:cxn modelId="{B75E3CF4-E141-435C-B030-4A2EF60F698F}" type="presParOf" srcId="{5801426A-15AF-4F28-82E4-AC633C6B99E4}" destId="{8D04BBC4-A760-44C4-8EBF-7A49B8CD932A}" srcOrd="2" destOrd="0" presId="urn:microsoft.com/office/officeart/2008/layout/VerticalCurvedList"/>
    <dgm:cxn modelId="{56EA581F-8C81-4FAF-B69D-B6D3F850A353}" type="presParOf" srcId="{8D04BBC4-A760-44C4-8EBF-7A49B8CD932A}" destId="{1B1CEE32-4D78-466F-B293-DBB53ABAA4FF}" srcOrd="0" destOrd="0" presId="urn:microsoft.com/office/officeart/2008/layout/VerticalCurvedList"/>
    <dgm:cxn modelId="{C9C618C1-6D8C-4A50-85B2-515ACB94844E}" type="presParOf" srcId="{5801426A-15AF-4F28-82E4-AC633C6B99E4}" destId="{3F6CD675-7719-4AB0-93BB-051D4C113035}" srcOrd="3" destOrd="0" presId="urn:microsoft.com/office/officeart/2008/layout/VerticalCurvedList"/>
    <dgm:cxn modelId="{F38D8B80-AE8E-4437-98AE-37C194D70574}" type="presParOf" srcId="{5801426A-15AF-4F28-82E4-AC633C6B99E4}" destId="{6A4236A9-B983-46BD-8688-1C56E57FF88A}" srcOrd="4" destOrd="0" presId="urn:microsoft.com/office/officeart/2008/layout/VerticalCurvedList"/>
    <dgm:cxn modelId="{BAA5FEA0-551E-4CA6-B759-4D996AC40A08}" type="presParOf" srcId="{6A4236A9-B983-46BD-8688-1C56E57FF88A}" destId="{F7ED69BA-7F6A-4812-97E9-F41E974C560B}" srcOrd="0" destOrd="0" presId="urn:microsoft.com/office/officeart/2008/layout/VerticalCurvedList"/>
    <dgm:cxn modelId="{E947F53E-3D8B-4DEF-995F-4A4CFF436F1B}" type="presParOf" srcId="{5801426A-15AF-4F28-82E4-AC633C6B99E4}" destId="{EE5078CC-9DDB-4A14-AF40-544DCF26B0AD}" srcOrd="5" destOrd="0" presId="urn:microsoft.com/office/officeart/2008/layout/VerticalCurvedList"/>
    <dgm:cxn modelId="{58FE99BA-2E0B-49C0-B603-C266392212B7}" type="presParOf" srcId="{5801426A-15AF-4F28-82E4-AC633C6B99E4}" destId="{68C66C76-1424-4817-AF72-1CEB6342B532}" srcOrd="6" destOrd="0" presId="urn:microsoft.com/office/officeart/2008/layout/VerticalCurvedList"/>
    <dgm:cxn modelId="{D74F2FCF-6E0F-449F-B1E9-B3A9CE991D1F}" type="presParOf" srcId="{68C66C76-1424-4817-AF72-1CEB6342B532}" destId="{4DAB53D7-8799-4639-AF30-5E736788A9CB}" srcOrd="0" destOrd="0" presId="urn:microsoft.com/office/officeart/2008/layout/VerticalCurvedList"/>
    <dgm:cxn modelId="{6C7838C5-C45C-40C6-95FD-5FABE29894E0}" type="presParOf" srcId="{5801426A-15AF-4F28-82E4-AC633C6B99E4}" destId="{A87289CB-DD47-4FC2-93D1-42BD20CF905B}" srcOrd="7" destOrd="0" presId="urn:microsoft.com/office/officeart/2008/layout/VerticalCurvedList"/>
    <dgm:cxn modelId="{0FC6F5E4-2B47-4965-9136-9280CE2CDFEE}" type="presParOf" srcId="{5801426A-15AF-4F28-82E4-AC633C6B99E4}" destId="{EB3D03E8-C8AE-40C4-95E2-FF75F134741E}" srcOrd="8" destOrd="0" presId="urn:microsoft.com/office/officeart/2008/layout/VerticalCurvedList"/>
    <dgm:cxn modelId="{81D3AE11-BD46-49B4-894D-4B6378323A10}" type="presParOf" srcId="{EB3D03E8-C8AE-40C4-95E2-FF75F134741E}" destId="{2B6E86C7-B6F5-41F0-94E2-6E3244A5B965}" srcOrd="0" destOrd="0" presId="urn:microsoft.com/office/officeart/2008/layout/VerticalCurvedList"/>
    <dgm:cxn modelId="{08895D98-29BE-48CC-BE7C-057F2F167F3B}" type="presParOf" srcId="{5801426A-15AF-4F28-82E4-AC633C6B99E4}" destId="{55DDD953-41E4-4E65-BFA2-D41C8A96F0E1}" srcOrd="9" destOrd="0" presId="urn:microsoft.com/office/officeart/2008/layout/VerticalCurvedList"/>
    <dgm:cxn modelId="{2379A4CD-2388-415A-9DF2-9822182AF384}" type="presParOf" srcId="{5801426A-15AF-4F28-82E4-AC633C6B99E4}" destId="{2F2CB15A-5D4D-49E2-94D4-605AB347B675}" srcOrd="10" destOrd="0" presId="urn:microsoft.com/office/officeart/2008/layout/VerticalCurvedList"/>
    <dgm:cxn modelId="{ECB25AAC-8936-4778-B343-A016DA5DC5D8}" type="presParOf" srcId="{2F2CB15A-5D4D-49E2-94D4-605AB347B675}" destId="{9C507555-1091-4ADA-BB1F-8DBC4D4D3E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385045-15BF-404E-AE55-F63CFC75DDE6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9BDC7436-8778-4229-A25E-EAF89F4002DB}">
      <dgm:prSet phldrT="[Text]"/>
      <dgm:spPr/>
      <dgm:t>
        <a:bodyPr/>
        <a:lstStyle/>
        <a:p>
          <a:r>
            <a:rPr lang="en-ZA" dirty="0" smtClean="0"/>
            <a:t>2011</a:t>
          </a:r>
          <a:endParaRPr lang="en-ZA" dirty="0"/>
        </a:p>
      </dgm:t>
    </dgm:pt>
    <dgm:pt modelId="{6FF8625A-DC81-4AED-8D00-4793AF303E21}" type="parTrans" cxnId="{CB79F3C6-46BE-4B3F-A775-B3F2443D6ABA}">
      <dgm:prSet/>
      <dgm:spPr/>
      <dgm:t>
        <a:bodyPr/>
        <a:lstStyle/>
        <a:p>
          <a:endParaRPr lang="en-ZA"/>
        </a:p>
      </dgm:t>
    </dgm:pt>
    <dgm:pt modelId="{7172CF3F-DAD5-4B72-AE95-E4269CEA1F16}" type="sibTrans" cxnId="{CB79F3C6-46BE-4B3F-A775-B3F2443D6ABA}">
      <dgm:prSet/>
      <dgm:spPr/>
      <dgm:t>
        <a:bodyPr/>
        <a:lstStyle/>
        <a:p>
          <a:endParaRPr lang="en-ZA"/>
        </a:p>
      </dgm:t>
    </dgm:pt>
    <dgm:pt modelId="{F90B1429-0129-4A51-9BAA-14E481EF45A3}">
      <dgm:prSet phldrT="[Text]"/>
      <dgm:spPr/>
      <dgm:t>
        <a:bodyPr/>
        <a:lstStyle/>
        <a:p>
          <a:r>
            <a:rPr lang="en-ZA" dirty="0" smtClean="0"/>
            <a:t>2012</a:t>
          </a:r>
          <a:endParaRPr lang="en-ZA" dirty="0"/>
        </a:p>
      </dgm:t>
    </dgm:pt>
    <dgm:pt modelId="{092BD719-4470-4E3B-9CCF-FA22D1366640}" type="parTrans" cxnId="{476A76C6-7E15-4F71-8F28-07313629F103}">
      <dgm:prSet/>
      <dgm:spPr/>
      <dgm:t>
        <a:bodyPr/>
        <a:lstStyle/>
        <a:p>
          <a:endParaRPr lang="en-ZA"/>
        </a:p>
      </dgm:t>
    </dgm:pt>
    <dgm:pt modelId="{9B96CFE7-2F0C-41E2-90ED-A3AE894DBF8E}" type="sibTrans" cxnId="{476A76C6-7E15-4F71-8F28-07313629F103}">
      <dgm:prSet/>
      <dgm:spPr/>
      <dgm:t>
        <a:bodyPr/>
        <a:lstStyle/>
        <a:p>
          <a:endParaRPr lang="en-ZA"/>
        </a:p>
      </dgm:t>
    </dgm:pt>
    <dgm:pt modelId="{670612EE-E653-499F-903C-CC4E3D7B1E70}">
      <dgm:prSet phldrT="[Text]"/>
      <dgm:spPr/>
      <dgm:t>
        <a:bodyPr/>
        <a:lstStyle/>
        <a:p>
          <a:r>
            <a:rPr lang="en-ZA" dirty="0" smtClean="0"/>
            <a:t>2013</a:t>
          </a:r>
          <a:endParaRPr lang="en-ZA" dirty="0"/>
        </a:p>
      </dgm:t>
    </dgm:pt>
    <dgm:pt modelId="{51E2D0F4-49CA-4274-A414-E83DB0E21E48}" type="parTrans" cxnId="{B27FC9B2-8AF2-4EB9-8548-C3DC2EF6E726}">
      <dgm:prSet/>
      <dgm:spPr/>
      <dgm:t>
        <a:bodyPr/>
        <a:lstStyle/>
        <a:p>
          <a:endParaRPr lang="en-ZA"/>
        </a:p>
      </dgm:t>
    </dgm:pt>
    <dgm:pt modelId="{0ABD4712-E996-4147-A229-98FB82D76C91}" type="sibTrans" cxnId="{B27FC9B2-8AF2-4EB9-8548-C3DC2EF6E726}">
      <dgm:prSet/>
      <dgm:spPr/>
      <dgm:t>
        <a:bodyPr/>
        <a:lstStyle/>
        <a:p>
          <a:endParaRPr lang="en-ZA"/>
        </a:p>
      </dgm:t>
    </dgm:pt>
    <dgm:pt modelId="{E5001F8C-BD14-4815-B62D-BA5679FF19F9}">
      <dgm:prSet phldrT="[Text]"/>
      <dgm:spPr/>
      <dgm:t>
        <a:bodyPr/>
        <a:lstStyle/>
        <a:p>
          <a:r>
            <a:rPr lang="en-ZA" dirty="0" smtClean="0"/>
            <a:t>2014</a:t>
          </a:r>
          <a:endParaRPr lang="en-ZA" dirty="0"/>
        </a:p>
      </dgm:t>
    </dgm:pt>
    <dgm:pt modelId="{5532D137-C7C7-4C06-9EF3-00DBD32C86E6}" type="parTrans" cxnId="{D7C14EF3-18C1-40CE-B601-1EC1DD12A968}">
      <dgm:prSet/>
      <dgm:spPr/>
      <dgm:t>
        <a:bodyPr/>
        <a:lstStyle/>
        <a:p>
          <a:endParaRPr lang="en-ZA"/>
        </a:p>
      </dgm:t>
    </dgm:pt>
    <dgm:pt modelId="{7B7CB074-06AE-448F-859D-7422CBF24846}" type="sibTrans" cxnId="{D7C14EF3-18C1-40CE-B601-1EC1DD12A968}">
      <dgm:prSet/>
      <dgm:spPr/>
      <dgm:t>
        <a:bodyPr/>
        <a:lstStyle/>
        <a:p>
          <a:endParaRPr lang="en-ZA"/>
        </a:p>
      </dgm:t>
    </dgm:pt>
    <dgm:pt modelId="{F70E53AD-EC29-4B3B-8562-A32A02D2BE13}" type="pres">
      <dgm:prSet presAssocID="{34385045-15BF-404E-AE55-F63CFC75DDE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ZA"/>
        </a:p>
      </dgm:t>
    </dgm:pt>
    <dgm:pt modelId="{537A776A-12C6-477F-8FFB-7C1D07DBC3D2}" type="pres">
      <dgm:prSet presAssocID="{9BDC7436-8778-4229-A25E-EAF89F4002DB}" presName="Accent1" presStyleCnt="0"/>
      <dgm:spPr/>
    </dgm:pt>
    <dgm:pt modelId="{23EFD8F3-1F1B-4461-9902-B81B93B39B22}" type="pres">
      <dgm:prSet presAssocID="{9BDC7436-8778-4229-A25E-EAF89F4002DB}" presName="Accent" presStyleLbl="node1" presStyleIdx="0" presStyleCnt="4"/>
      <dgm:spPr/>
    </dgm:pt>
    <dgm:pt modelId="{927D9D26-EE8C-462B-B09C-324FDB7BB3C7}" type="pres">
      <dgm:prSet presAssocID="{9BDC7436-8778-4229-A25E-EAF89F4002DB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5310DCC-1652-4DBD-8623-0701ADD44477}" type="pres">
      <dgm:prSet presAssocID="{F90B1429-0129-4A51-9BAA-14E481EF45A3}" presName="Accent2" presStyleCnt="0"/>
      <dgm:spPr/>
    </dgm:pt>
    <dgm:pt modelId="{ECE611FD-1332-439E-9E2B-D55B4B80F1A3}" type="pres">
      <dgm:prSet presAssocID="{F90B1429-0129-4A51-9BAA-14E481EF45A3}" presName="Accent" presStyleLbl="node1" presStyleIdx="1" presStyleCnt="4"/>
      <dgm:spPr/>
    </dgm:pt>
    <dgm:pt modelId="{7D541ED9-DA29-44F2-862B-B86722ABFFB2}" type="pres">
      <dgm:prSet presAssocID="{F90B1429-0129-4A51-9BAA-14E481EF45A3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DA89349B-06BF-4507-96BB-3252C6D9F061}" type="pres">
      <dgm:prSet presAssocID="{670612EE-E653-499F-903C-CC4E3D7B1E70}" presName="Accent3" presStyleCnt="0"/>
      <dgm:spPr/>
    </dgm:pt>
    <dgm:pt modelId="{A41D24CF-56D7-4A7A-B307-65E358EED824}" type="pres">
      <dgm:prSet presAssocID="{670612EE-E653-499F-903C-CC4E3D7B1E70}" presName="Accent" presStyleLbl="node1" presStyleIdx="2" presStyleCnt="4"/>
      <dgm:spPr/>
      <dgm:t>
        <a:bodyPr/>
        <a:lstStyle/>
        <a:p>
          <a:endParaRPr lang="en-ZA"/>
        </a:p>
      </dgm:t>
    </dgm:pt>
    <dgm:pt modelId="{62077F76-0DD0-4A14-9F06-BC51F1CAF94A}" type="pres">
      <dgm:prSet presAssocID="{670612EE-E653-499F-903C-CC4E3D7B1E70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1BCBE74-92D4-45A6-B4B8-10BFE136DA20}" type="pres">
      <dgm:prSet presAssocID="{E5001F8C-BD14-4815-B62D-BA5679FF19F9}" presName="Accent4" presStyleCnt="0"/>
      <dgm:spPr/>
    </dgm:pt>
    <dgm:pt modelId="{3452BC41-47EB-4724-8EC4-7DCA3BA96308}" type="pres">
      <dgm:prSet presAssocID="{E5001F8C-BD14-4815-B62D-BA5679FF19F9}" presName="Accent" presStyleLbl="node1" presStyleIdx="3" presStyleCnt="4"/>
      <dgm:spPr/>
    </dgm:pt>
    <dgm:pt modelId="{C4D2A833-616D-4CE6-9C2B-8B5C9E187F28}" type="pres">
      <dgm:prSet presAssocID="{E5001F8C-BD14-4815-B62D-BA5679FF19F9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B27FC9B2-8AF2-4EB9-8548-C3DC2EF6E726}" srcId="{34385045-15BF-404E-AE55-F63CFC75DDE6}" destId="{670612EE-E653-499F-903C-CC4E3D7B1E70}" srcOrd="2" destOrd="0" parTransId="{51E2D0F4-49CA-4274-A414-E83DB0E21E48}" sibTransId="{0ABD4712-E996-4147-A229-98FB82D76C91}"/>
    <dgm:cxn modelId="{FC9AFB20-2664-4F22-8A8E-BC2E448ECEBA}" type="presOf" srcId="{670612EE-E653-499F-903C-CC4E3D7B1E70}" destId="{62077F76-0DD0-4A14-9F06-BC51F1CAF94A}" srcOrd="0" destOrd="0" presId="urn:microsoft.com/office/officeart/2009/layout/CircleArrowProcess"/>
    <dgm:cxn modelId="{5EFF7142-76A0-45AB-AB82-5AC9B84A0001}" type="presOf" srcId="{E5001F8C-BD14-4815-B62D-BA5679FF19F9}" destId="{C4D2A833-616D-4CE6-9C2B-8B5C9E187F28}" srcOrd="0" destOrd="0" presId="urn:microsoft.com/office/officeart/2009/layout/CircleArrowProcess"/>
    <dgm:cxn modelId="{476A76C6-7E15-4F71-8F28-07313629F103}" srcId="{34385045-15BF-404E-AE55-F63CFC75DDE6}" destId="{F90B1429-0129-4A51-9BAA-14E481EF45A3}" srcOrd="1" destOrd="0" parTransId="{092BD719-4470-4E3B-9CCF-FA22D1366640}" sibTransId="{9B96CFE7-2F0C-41E2-90ED-A3AE894DBF8E}"/>
    <dgm:cxn modelId="{CB79F3C6-46BE-4B3F-A775-B3F2443D6ABA}" srcId="{34385045-15BF-404E-AE55-F63CFC75DDE6}" destId="{9BDC7436-8778-4229-A25E-EAF89F4002DB}" srcOrd="0" destOrd="0" parTransId="{6FF8625A-DC81-4AED-8D00-4793AF303E21}" sibTransId="{7172CF3F-DAD5-4B72-AE95-E4269CEA1F16}"/>
    <dgm:cxn modelId="{C790E4DA-EF45-4813-B2CA-20EE9B0B160B}" type="presOf" srcId="{F90B1429-0129-4A51-9BAA-14E481EF45A3}" destId="{7D541ED9-DA29-44F2-862B-B86722ABFFB2}" srcOrd="0" destOrd="0" presId="urn:microsoft.com/office/officeart/2009/layout/CircleArrowProcess"/>
    <dgm:cxn modelId="{9E4DEB00-1E78-4CE8-B314-BBCF66450B6E}" type="presOf" srcId="{34385045-15BF-404E-AE55-F63CFC75DDE6}" destId="{F70E53AD-EC29-4B3B-8562-A32A02D2BE13}" srcOrd="0" destOrd="0" presId="urn:microsoft.com/office/officeart/2009/layout/CircleArrowProcess"/>
    <dgm:cxn modelId="{99C78559-3DCF-42C6-9FD2-0B77DEC48D30}" type="presOf" srcId="{9BDC7436-8778-4229-A25E-EAF89F4002DB}" destId="{927D9D26-EE8C-462B-B09C-324FDB7BB3C7}" srcOrd="0" destOrd="0" presId="urn:microsoft.com/office/officeart/2009/layout/CircleArrowProcess"/>
    <dgm:cxn modelId="{D7C14EF3-18C1-40CE-B601-1EC1DD12A968}" srcId="{34385045-15BF-404E-AE55-F63CFC75DDE6}" destId="{E5001F8C-BD14-4815-B62D-BA5679FF19F9}" srcOrd="3" destOrd="0" parTransId="{5532D137-C7C7-4C06-9EF3-00DBD32C86E6}" sibTransId="{7B7CB074-06AE-448F-859D-7422CBF24846}"/>
    <dgm:cxn modelId="{E6D17BD3-FB3D-4210-B8C0-E9032C8CA48B}" type="presParOf" srcId="{F70E53AD-EC29-4B3B-8562-A32A02D2BE13}" destId="{537A776A-12C6-477F-8FFB-7C1D07DBC3D2}" srcOrd="0" destOrd="0" presId="urn:microsoft.com/office/officeart/2009/layout/CircleArrowProcess"/>
    <dgm:cxn modelId="{6CC6CDAA-001E-4410-8AB4-A5116FE14A80}" type="presParOf" srcId="{537A776A-12C6-477F-8FFB-7C1D07DBC3D2}" destId="{23EFD8F3-1F1B-4461-9902-B81B93B39B22}" srcOrd="0" destOrd="0" presId="urn:microsoft.com/office/officeart/2009/layout/CircleArrowProcess"/>
    <dgm:cxn modelId="{549BFAEE-60A7-438E-8BFF-717BB9D81633}" type="presParOf" srcId="{F70E53AD-EC29-4B3B-8562-A32A02D2BE13}" destId="{927D9D26-EE8C-462B-B09C-324FDB7BB3C7}" srcOrd="1" destOrd="0" presId="urn:microsoft.com/office/officeart/2009/layout/CircleArrowProcess"/>
    <dgm:cxn modelId="{217F5643-93C2-4C1B-97A1-7816E230AD4F}" type="presParOf" srcId="{F70E53AD-EC29-4B3B-8562-A32A02D2BE13}" destId="{25310DCC-1652-4DBD-8623-0701ADD44477}" srcOrd="2" destOrd="0" presId="urn:microsoft.com/office/officeart/2009/layout/CircleArrowProcess"/>
    <dgm:cxn modelId="{1ABC1B29-1147-4B32-BEB4-806C996584E9}" type="presParOf" srcId="{25310DCC-1652-4DBD-8623-0701ADD44477}" destId="{ECE611FD-1332-439E-9E2B-D55B4B80F1A3}" srcOrd="0" destOrd="0" presId="urn:microsoft.com/office/officeart/2009/layout/CircleArrowProcess"/>
    <dgm:cxn modelId="{4898F6AD-D96C-443A-A3B3-7D605FEC3EEC}" type="presParOf" srcId="{F70E53AD-EC29-4B3B-8562-A32A02D2BE13}" destId="{7D541ED9-DA29-44F2-862B-B86722ABFFB2}" srcOrd="3" destOrd="0" presId="urn:microsoft.com/office/officeart/2009/layout/CircleArrowProcess"/>
    <dgm:cxn modelId="{C9DB2E8E-DC10-4ED5-AB8A-C2FBE6C35D77}" type="presParOf" srcId="{F70E53AD-EC29-4B3B-8562-A32A02D2BE13}" destId="{DA89349B-06BF-4507-96BB-3252C6D9F061}" srcOrd="4" destOrd="0" presId="urn:microsoft.com/office/officeart/2009/layout/CircleArrowProcess"/>
    <dgm:cxn modelId="{0F75EE38-EFBA-4E6C-A200-D44B41AE38F1}" type="presParOf" srcId="{DA89349B-06BF-4507-96BB-3252C6D9F061}" destId="{A41D24CF-56D7-4A7A-B307-65E358EED824}" srcOrd="0" destOrd="0" presId="urn:microsoft.com/office/officeart/2009/layout/CircleArrowProcess"/>
    <dgm:cxn modelId="{44F89955-5650-4B23-AC04-49102DF72B96}" type="presParOf" srcId="{F70E53AD-EC29-4B3B-8562-A32A02D2BE13}" destId="{62077F76-0DD0-4A14-9F06-BC51F1CAF94A}" srcOrd="5" destOrd="0" presId="urn:microsoft.com/office/officeart/2009/layout/CircleArrowProcess"/>
    <dgm:cxn modelId="{DC9158C0-07F3-4304-B3CC-0EBBD24DB63D}" type="presParOf" srcId="{F70E53AD-EC29-4B3B-8562-A32A02D2BE13}" destId="{C1BCBE74-92D4-45A6-B4B8-10BFE136DA20}" srcOrd="6" destOrd="0" presId="urn:microsoft.com/office/officeart/2009/layout/CircleArrowProcess"/>
    <dgm:cxn modelId="{27F0F861-E821-4887-9F09-8E32FD91D50F}" type="presParOf" srcId="{C1BCBE74-92D4-45A6-B4B8-10BFE136DA20}" destId="{3452BC41-47EB-4724-8EC4-7DCA3BA96308}" srcOrd="0" destOrd="0" presId="urn:microsoft.com/office/officeart/2009/layout/CircleArrowProcess"/>
    <dgm:cxn modelId="{18574A1E-56F9-4B47-AD0F-8FB18EF24034}" type="presParOf" srcId="{F70E53AD-EC29-4B3B-8562-A32A02D2BE13}" destId="{C4D2A833-616D-4CE6-9C2B-8B5C9E187F28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DFE84E-6BD7-4EA3-ACE7-82E49C1BFFD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9C64A9-4200-4AC1-B158-E59229DD79E9}">
      <dgm:prSet phldrT="[Text]"/>
      <dgm:spPr/>
      <dgm:t>
        <a:bodyPr/>
        <a:lstStyle/>
        <a:p>
          <a:r>
            <a:rPr lang="en-US" dirty="0" smtClean="0"/>
            <a:t>Forms</a:t>
          </a:r>
          <a:endParaRPr lang="en-US" dirty="0"/>
        </a:p>
      </dgm:t>
    </dgm:pt>
    <dgm:pt modelId="{EBE02396-E0FA-4D23-9F4F-340B11855ABE}" type="parTrans" cxnId="{2EAC1554-BCC1-4154-8F8E-462A3C879B27}">
      <dgm:prSet/>
      <dgm:spPr/>
      <dgm:t>
        <a:bodyPr/>
        <a:lstStyle/>
        <a:p>
          <a:endParaRPr lang="en-US"/>
        </a:p>
      </dgm:t>
    </dgm:pt>
    <dgm:pt modelId="{E5E433E8-676B-46EA-AB76-A22B33A20FED}" type="sibTrans" cxnId="{2EAC1554-BCC1-4154-8F8E-462A3C879B27}">
      <dgm:prSet/>
      <dgm:spPr/>
      <dgm:t>
        <a:bodyPr/>
        <a:lstStyle/>
        <a:p>
          <a:endParaRPr lang="en-US"/>
        </a:p>
      </dgm:t>
    </dgm:pt>
    <dgm:pt modelId="{52700B66-42F0-473A-AB79-62DEDB34F11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00AFAC15-BDEF-4BAF-9718-C09B6A445A49}" type="parTrans" cxnId="{46080C4A-30CA-4E58-AE0D-7D8C89583BB5}">
      <dgm:prSet/>
      <dgm:spPr/>
      <dgm:t>
        <a:bodyPr/>
        <a:lstStyle/>
        <a:p>
          <a:endParaRPr lang="en-US"/>
        </a:p>
      </dgm:t>
    </dgm:pt>
    <dgm:pt modelId="{0BFFA863-5B06-4B02-AAA8-6C68A8950343}" type="sibTrans" cxnId="{46080C4A-30CA-4E58-AE0D-7D8C89583BB5}">
      <dgm:prSet/>
      <dgm:spPr/>
      <dgm:t>
        <a:bodyPr/>
        <a:lstStyle/>
        <a:p>
          <a:endParaRPr lang="en-US"/>
        </a:p>
      </dgm:t>
    </dgm:pt>
    <dgm:pt modelId="{092F5FE8-4E30-49F9-8BC3-D993A817B7A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5724D68A-EA66-479A-877D-B04E50752CDC}" type="parTrans" cxnId="{DD44D2A0-F867-4E00-8E16-DB0256C1D88C}">
      <dgm:prSet/>
      <dgm:spPr/>
      <dgm:t>
        <a:bodyPr/>
        <a:lstStyle/>
        <a:p>
          <a:endParaRPr lang="en-US"/>
        </a:p>
      </dgm:t>
    </dgm:pt>
    <dgm:pt modelId="{E206D68D-5C16-4980-AB8D-4B1607A9B8D8}" type="sibTrans" cxnId="{DD44D2A0-F867-4E00-8E16-DB0256C1D88C}">
      <dgm:prSet/>
      <dgm:spPr/>
      <dgm:t>
        <a:bodyPr/>
        <a:lstStyle/>
        <a:p>
          <a:endParaRPr lang="en-US"/>
        </a:p>
      </dgm:t>
    </dgm:pt>
    <dgm:pt modelId="{A8556ECF-27AF-4B75-8461-7317D37D61E8}">
      <dgm:prSet phldrT="[Text]"/>
      <dgm:spPr/>
      <dgm:t>
        <a:bodyPr/>
        <a:lstStyle/>
        <a:p>
          <a:r>
            <a:rPr lang="en-US" dirty="0" smtClean="0"/>
            <a:t>Capture</a:t>
          </a:r>
          <a:endParaRPr lang="en-US" dirty="0"/>
        </a:p>
      </dgm:t>
    </dgm:pt>
    <dgm:pt modelId="{F07AD1D3-AC97-42F9-864A-709CD77C10B2}" type="parTrans" cxnId="{C5A2DE2D-3C41-47CF-AE66-0A003740BE0D}">
      <dgm:prSet/>
      <dgm:spPr/>
      <dgm:t>
        <a:bodyPr/>
        <a:lstStyle/>
        <a:p>
          <a:endParaRPr lang="en-ZA"/>
        </a:p>
      </dgm:t>
    </dgm:pt>
    <dgm:pt modelId="{820456AF-625F-4952-8EA9-4915D95F8A1D}" type="sibTrans" cxnId="{C5A2DE2D-3C41-47CF-AE66-0A003740BE0D}">
      <dgm:prSet/>
      <dgm:spPr/>
      <dgm:t>
        <a:bodyPr/>
        <a:lstStyle/>
        <a:p>
          <a:endParaRPr lang="en-ZA"/>
        </a:p>
      </dgm:t>
    </dgm:pt>
    <dgm:pt modelId="{038231D9-9D80-4E74-89EB-7F8BFBA518AA}" type="pres">
      <dgm:prSet presAssocID="{7CDFE84E-6BD7-4EA3-ACE7-82E49C1BFFDE}" presName="Name0" presStyleCnt="0">
        <dgm:presLayoutVars>
          <dgm:dir/>
          <dgm:resizeHandles val="exact"/>
        </dgm:presLayoutVars>
      </dgm:prSet>
      <dgm:spPr/>
    </dgm:pt>
    <dgm:pt modelId="{22BE2D76-7FFE-49D7-A35B-8BBD0CACF415}" type="pres">
      <dgm:prSet presAssocID="{F69C64A9-4200-4AC1-B158-E59229DD79E9}" presName="node" presStyleLbl="node1" presStyleIdx="0" presStyleCnt="4" custScaleX="68636" custScaleY="101839" custLinFactX="15614" custLinFactNeighborX="100000" custLinFactNeighborY="-5570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F1DF07F-AE60-4E07-ABC7-1428E8F217C7}" type="pres">
      <dgm:prSet presAssocID="{E5E433E8-676B-46EA-AB76-A22B33A20FED}" presName="sibTrans" presStyleLbl="sibTrans2D1" presStyleIdx="0" presStyleCnt="3"/>
      <dgm:spPr/>
      <dgm:t>
        <a:bodyPr/>
        <a:lstStyle/>
        <a:p>
          <a:endParaRPr lang="en-ZA"/>
        </a:p>
      </dgm:t>
    </dgm:pt>
    <dgm:pt modelId="{7A0978C4-929F-46F4-A0C0-84132FD3D1A2}" type="pres">
      <dgm:prSet presAssocID="{E5E433E8-676B-46EA-AB76-A22B33A20FED}" presName="connectorText" presStyleLbl="sibTrans2D1" presStyleIdx="0" presStyleCnt="3"/>
      <dgm:spPr/>
      <dgm:t>
        <a:bodyPr/>
        <a:lstStyle/>
        <a:p>
          <a:endParaRPr lang="en-ZA"/>
        </a:p>
      </dgm:t>
    </dgm:pt>
    <dgm:pt modelId="{9311D512-30B9-4385-9F76-1CB210723550}" type="pres">
      <dgm:prSet presAssocID="{A8556ECF-27AF-4B75-8461-7317D37D61E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9D52678-2F15-4FAE-8F9E-556686351D71}" type="pres">
      <dgm:prSet presAssocID="{820456AF-625F-4952-8EA9-4915D95F8A1D}" presName="sibTrans" presStyleLbl="sibTrans2D1" presStyleIdx="1" presStyleCnt="3"/>
      <dgm:spPr/>
      <dgm:t>
        <a:bodyPr/>
        <a:lstStyle/>
        <a:p>
          <a:endParaRPr lang="en-ZA"/>
        </a:p>
      </dgm:t>
    </dgm:pt>
    <dgm:pt modelId="{F8A8DDD1-58D1-4020-BFE8-CE97A41162F8}" type="pres">
      <dgm:prSet presAssocID="{820456AF-625F-4952-8EA9-4915D95F8A1D}" presName="connectorText" presStyleLbl="sibTrans2D1" presStyleIdx="1" presStyleCnt="3"/>
      <dgm:spPr/>
      <dgm:t>
        <a:bodyPr/>
        <a:lstStyle/>
        <a:p>
          <a:endParaRPr lang="en-ZA"/>
        </a:p>
      </dgm:t>
    </dgm:pt>
    <dgm:pt modelId="{B3E8255F-C827-46B1-91AE-62467A3FFEFE}" type="pres">
      <dgm:prSet presAssocID="{52700B66-42F0-473A-AB79-62DEDB34F11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EF3D4-4445-404E-9533-60FC1B68CF61}" type="pres">
      <dgm:prSet presAssocID="{0BFFA863-5B06-4B02-AAA8-6C68A8950343}" presName="sibTrans" presStyleLbl="sibTrans2D1" presStyleIdx="2" presStyleCnt="3"/>
      <dgm:spPr/>
      <dgm:t>
        <a:bodyPr/>
        <a:lstStyle/>
        <a:p>
          <a:endParaRPr lang="en-ZA"/>
        </a:p>
      </dgm:t>
    </dgm:pt>
    <dgm:pt modelId="{B688F88F-FA4C-46C5-B5BD-AEEBC07627EC}" type="pres">
      <dgm:prSet presAssocID="{0BFFA863-5B06-4B02-AAA8-6C68A8950343}" presName="connectorText" presStyleLbl="sibTrans2D1" presStyleIdx="2" presStyleCnt="3"/>
      <dgm:spPr/>
      <dgm:t>
        <a:bodyPr/>
        <a:lstStyle/>
        <a:p>
          <a:endParaRPr lang="en-ZA"/>
        </a:p>
      </dgm:t>
    </dgm:pt>
    <dgm:pt modelId="{0CDBE4B1-4CE7-4A9F-B0D7-5B33E2163CAA}" type="pres">
      <dgm:prSet presAssocID="{092F5FE8-4E30-49F9-8BC3-D993A817B7A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097520E5-33D6-4622-AB5E-600DD4EDB011}" type="presOf" srcId="{F69C64A9-4200-4AC1-B158-E59229DD79E9}" destId="{22BE2D76-7FFE-49D7-A35B-8BBD0CACF415}" srcOrd="0" destOrd="0" presId="urn:microsoft.com/office/officeart/2005/8/layout/process1"/>
    <dgm:cxn modelId="{0799BC54-601A-412F-B873-E7901B656827}" type="presOf" srcId="{52700B66-42F0-473A-AB79-62DEDB34F114}" destId="{B3E8255F-C827-46B1-91AE-62467A3FFEFE}" srcOrd="0" destOrd="0" presId="urn:microsoft.com/office/officeart/2005/8/layout/process1"/>
    <dgm:cxn modelId="{C5A2DE2D-3C41-47CF-AE66-0A003740BE0D}" srcId="{7CDFE84E-6BD7-4EA3-ACE7-82E49C1BFFDE}" destId="{A8556ECF-27AF-4B75-8461-7317D37D61E8}" srcOrd="1" destOrd="0" parTransId="{F07AD1D3-AC97-42F9-864A-709CD77C10B2}" sibTransId="{820456AF-625F-4952-8EA9-4915D95F8A1D}"/>
    <dgm:cxn modelId="{DD44D2A0-F867-4E00-8E16-DB0256C1D88C}" srcId="{7CDFE84E-6BD7-4EA3-ACE7-82E49C1BFFDE}" destId="{092F5FE8-4E30-49F9-8BC3-D993A817B7A5}" srcOrd="3" destOrd="0" parTransId="{5724D68A-EA66-479A-877D-B04E50752CDC}" sibTransId="{E206D68D-5C16-4980-AB8D-4B1607A9B8D8}"/>
    <dgm:cxn modelId="{78A74969-4E5A-46D7-9BC7-84F5390DF6A5}" type="presOf" srcId="{A8556ECF-27AF-4B75-8461-7317D37D61E8}" destId="{9311D512-30B9-4385-9F76-1CB210723550}" srcOrd="0" destOrd="0" presId="urn:microsoft.com/office/officeart/2005/8/layout/process1"/>
    <dgm:cxn modelId="{2EAC1554-BCC1-4154-8F8E-462A3C879B27}" srcId="{7CDFE84E-6BD7-4EA3-ACE7-82E49C1BFFDE}" destId="{F69C64A9-4200-4AC1-B158-E59229DD79E9}" srcOrd="0" destOrd="0" parTransId="{EBE02396-E0FA-4D23-9F4F-340B11855ABE}" sibTransId="{E5E433E8-676B-46EA-AB76-A22B33A20FED}"/>
    <dgm:cxn modelId="{30FB47E5-2032-446F-A733-EB78FCB1EB24}" type="presOf" srcId="{820456AF-625F-4952-8EA9-4915D95F8A1D}" destId="{F8A8DDD1-58D1-4020-BFE8-CE97A41162F8}" srcOrd="1" destOrd="0" presId="urn:microsoft.com/office/officeart/2005/8/layout/process1"/>
    <dgm:cxn modelId="{887560E6-706D-4ED7-8AD2-0790D496EBCE}" type="presOf" srcId="{092F5FE8-4E30-49F9-8BC3-D993A817B7A5}" destId="{0CDBE4B1-4CE7-4A9F-B0D7-5B33E2163CAA}" srcOrd="0" destOrd="0" presId="urn:microsoft.com/office/officeart/2005/8/layout/process1"/>
    <dgm:cxn modelId="{0096EDC7-AC8F-4908-89FC-F8DA832B260E}" type="presOf" srcId="{0BFFA863-5B06-4B02-AAA8-6C68A8950343}" destId="{B688F88F-FA4C-46C5-B5BD-AEEBC07627EC}" srcOrd="1" destOrd="0" presId="urn:microsoft.com/office/officeart/2005/8/layout/process1"/>
    <dgm:cxn modelId="{B17EE008-341F-449D-BF9E-49704DE28E6E}" type="presOf" srcId="{E5E433E8-676B-46EA-AB76-A22B33A20FED}" destId="{2F1DF07F-AE60-4E07-ABC7-1428E8F217C7}" srcOrd="0" destOrd="0" presId="urn:microsoft.com/office/officeart/2005/8/layout/process1"/>
    <dgm:cxn modelId="{95371D72-CF38-4724-834C-3FBBF738F395}" type="presOf" srcId="{7CDFE84E-6BD7-4EA3-ACE7-82E49C1BFFDE}" destId="{038231D9-9D80-4E74-89EB-7F8BFBA518AA}" srcOrd="0" destOrd="0" presId="urn:microsoft.com/office/officeart/2005/8/layout/process1"/>
    <dgm:cxn modelId="{B3F44369-D36E-4F0B-8462-27B7AE4F0D78}" type="presOf" srcId="{0BFFA863-5B06-4B02-AAA8-6C68A8950343}" destId="{CE1EF3D4-4445-404E-9533-60FC1B68CF61}" srcOrd="0" destOrd="0" presId="urn:microsoft.com/office/officeart/2005/8/layout/process1"/>
    <dgm:cxn modelId="{919643FE-8EF7-4FEC-A007-1333C33399B6}" type="presOf" srcId="{820456AF-625F-4952-8EA9-4915D95F8A1D}" destId="{39D52678-2F15-4FAE-8F9E-556686351D71}" srcOrd="0" destOrd="0" presId="urn:microsoft.com/office/officeart/2005/8/layout/process1"/>
    <dgm:cxn modelId="{46080C4A-30CA-4E58-AE0D-7D8C89583BB5}" srcId="{7CDFE84E-6BD7-4EA3-ACE7-82E49C1BFFDE}" destId="{52700B66-42F0-473A-AB79-62DEDB34F114}" srcOrd="2" destOrd="0" parTransId="{00AFAC15-BDEF-4BAF-9718-C09B6A445A49}" sibTransId="{0BFFA863-5B06-4B02-AAA8-6C68A8950343}"/>
    <dgm:cxn modelId="{92A0AD61-9DD6-4369-BE1C-8EFE110BFDD1}" type="presOf" srcId="{E5E433E8-676B-46EA-AB76-A22B33A20FED}" destId="{7A0978C4-929F-46F4-A0C0-84132FD3D1A2}" srcOrd="1" destOrd="0" presId="urn:microsoft.com/office/officeart/2005/8/layout/process1"/>
    <dgm:cxn modelId="{4734045C-FDB6-4D40-9DA7-B0D2EA48EF5A}" type="presParOf" srcId="{038231D9-9D80-4E74-89EB-7F8BFBA518AA}" destId="{22BE2D76-7FFE-49D7-A35B-8BBD0CACF415}" srcOrd="0" destOrd="0" presId="urn:microsoft.com/office/officeart/2005/8/layout/process1"/>
    <dgm:cxn modelId="{E7D238A3-53FA-4BE0-9915-794C1CAD90B8}" type="presParOf" srcId="{038231D9-9D80-4E74-89EB-7F8BFBA518AA}" destId="{2F1DF07F-AE60-4E07-ABC7-1428E8F217C7}" srcOrd="1" destOrd="0" presId="urn:microsoft.com/office/officeart/2005/8/layout/process1"/>
    <dgm:cxn modelId="{119920A1-6495-4080-81B6-2C0BB69BC203}" type="presParOf" srcId="{2F1DF07F-AE60-4E07-ABC7-1428E8F217C7}" destId="{7A0978C4-929F-46F4-A0C0-84132FD3D1A2}" srcOrd="0" destOrd="0" presId="urn:microsoft.com/office/officeart/2005/8/layout/process1"/>
    <dgm:cxn modelId="{FE490E1B-6D69-4D5C-984D-1C51DC3FF82D}" type="presParOf" srcId="{038231D9-9D80-4E74-89EB-7F8BFBA518AA}" destId="{9311D512-30B9-4385-9F76-1CB210723550}" srcOrd="2" destOrd="0" presId="urn:microsoft.com/office/officeart/2005/8/layout/process1"/>
    <dgm:cxn modelId="{F626CB7F-7258-4123-BFAC-61BED895AA00}" type="presParOf" srcId="{038231D9-9D80-4E74-89EB-7F8BFBA518AA}" destId="{39D52678-2F15-4FAE-8F9E-556686351D71}" srcOrd="3" destOrd="0" presId="urn:microsoft.com/office/officeart/2005/8/layout/process1"/>
    <dgm:cxn modelId="{43CC5939-C431-4CAE-B339-D1BF2EDEF204}" type="presParOf" srcId="{39D52678-2F15-4FAE-8F9E-556686351D71}" destId="{F8A8DDD1-58D1-4020-BFE8-CE97A41162F8}" srcOrd="0" destOrd="0" presId="urn:microsoft.com/office/officeart/2005/8/layout/process1"/>
    <dgm:cxn modelId="{C4DAA10F-8757-46D8-9295-83242C3DA437}" type="presParOf" srcId="{038231D9-9D80-4E74-89EB-7F8BFBA518AA}" destId="{B3E8255F-C827-46B1-91AE-62467A3FFEFE}" srcOrd="4" destOrd="0" presId="urn:microsoft.com/office/officeart/2005/8/layout/process1"/>
    <dgm:cxn modelId="{70133125-5582-4E6C-9B05-51201025E50A}" type="presParOf" srcId="{038231D9-9D80-4E74-89EB-7F8BFBA518AA}" destId="{CE1EF3D4-4445-404E-9533-60FC1B68CF61}" srcOrd="5" destOrd="0" presId="urn:microsoft.com/office/officeart/2005/8/layout/process1"/>
    <dgm:cxn modelId="{51BE8E4F-0401-4A20-964E-E9247C204F17}" type="presParOf" srcId="{CE1EF3D4-4445-404E-9533-60FC1B68CF61}" destId="{B688F88F-FA4C-46C5-B5BD-AEEBC07627EC}" srcOrd="0" destOrd="0" presId="urn:microsoft.com/office/officeart/2005/8/layout/process1"/>
    <dgm:cxn modelId="{88D4EE08-179E-4B55-B1BE-A5EF54D307A7}" type="presParOf" srcId="{038231D9-9D80-4E74-89EB-7F8BFBA518AA}" destId="{0CDBE4B1-4CE7-4A9F-B0D7-5B33E2163CA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4A6F3A-BF57-43A5-B033-6FFCF7E6D9E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34C49E5B-6B79-43EE-BC1B-00650142D069}">
      <dgm:prSet phldrT="[Text]"/>
      <dgm:spPr/>
      <dgm:t>
        <a:bodyPr/>
        <a:lstStyle/>
        <a:p>
          <a:r>
            <a:rPr lang="en-ZA" dirty="0" smtClean="0"/>
            <a:t>Version 1 Reports</a:t>
          </a:r>
          <a:endParaRPr lang="en-ZA" dirty="0"/>
        </a:p>
      </dgm:t>
    </dgm:pt>
    <dgm:pt modelId="{6A44023B-8C70-4C6E-826F-CDB1FF348982}" type="parTrans" cxnId="{792A559C-FF10-482A-AA42-D98C91A6ECF2}">
      <dgm:prSet/>
      <dgm:spPr/>
      <dgm:t>
        <a:bodyPr/>
        <a:lstStyle/>
        <a:p>
          <a:endParaRPr lang="en-ZA"/>
        </a:p>
      </dgm:t>
    </dgm:pt>
    <dgm:pt modelId="{7C5EF567-5FF2-46E7-A614-2810C16788CF}" type="sibTrans" cxnId="{792A559C-FF10-482A-AA42-D98C91A6ECF2}">
      <dgm:prSet/>
      <dgm:spPr/>
      <dgm:t>
        <a:bodyPr/>
        <a:lstStyle/>
        <a:p>
          <a:endParaRPr lang="en-ZA"/>
        </a:p>
      </dgm:t>
    </dgm:pt>
    <dgm:pt modelId="{8B656ACA-5A49-43F1-80C8-9D8E514C54B4}">
      <dgm:prSet phldrT="[Text]"/>
      <dgm:spPr/>
      <dgm:t>
        <a:bodyPr/>
        <a:lstStyle/>
        <a:p>
          <a:r>
            <a:rPr lang="en-ZA" dirty="0" smtClean="0"/>
            <a:t>Version 1 Admin</a:t>
          </a:r>
          <a:endParaRPr lang="en-ZA" dirty="0"/>
        </a:p>
      </dgm:t>
    </dgm:pt>
    <dgm:pt modelId="{2C56C6DB-9DB8-440F-84DB-717F6934F5B8}" type="parTrans" cxnId="{8F7B391E-9D66-451B-B02B-B6B25805CCAE}">
      <dgm:prSet/>
      <dgm:spPr/>
      <dgm:t>
        <a:bodyPr/>
        <a:lstStyle/>
        <a:p>
          <a:endParaRPr lang="en-ZA"/>
        </a:p>
      </dgm:t>
    </dgm:pt>
    <dgm:pt modelId="{A916EB11-ECF5-4881-B41C-F7E367AA6DB1}" type="sibTrans" cxnId="{8F7B391E-9D66-451B-B02B-B6B25805CCAE}">
      <dgm:prSet/>
      <dgm:spPr/>
      <dgm:t>
        <a:bodyPr/>
        <a:lstStyle/>
        <a:p>
          <a:endParaRPr lang="en-ZA"/>
        </a:p>
      </dgm:t>
    </dgm:pt>
    <dgm:pt modelId="{F29FB9B5-CF74-4028-BCC5-0395FEF170BF}">
      <dgm:prSet phldrT="[Text]"/>
      <dgm:spPr/>
      <dgm:t>
        <a:bodyPr/>
        <a:lstStyle/>
        <a:p>
          <a:r>
            <a:rPr lang="en-ZA" dirty="0" smtClean="0"/>
            <a:t>Version 1 Capture</a:t>
          </a:r>
          <a:endParaRPr lang="en-ZA" dirty="0"/>
        </a:p>
      </dgm:t>
    </dgm:pt>
    <dgm:pt modelId="{AAA7A3BD-BF24-4DC3-AF6E-A2C2C2B72722}" type="parTrans" cxnId="{EC309219-CB62-46F1-AEBE-76D99C74C282}">
      <dgm:prSet/>
      <dgm:spPr/>
      <dgm:t>
        <a:bodyPr/>
        <a:lstStyle/>
        <a:p>
          <a:endParaRPr lang="en-ZA"/>
        </a:p>
      </dgm:t>
    </dgm:pt>
    <dgm:pt modelId="{933F39CF-0F59-4E3A-A22A-BBBCB2114648}" type="sibTrans" cxnId="{EC309219-CB62-46F1-AEBE-76D99C74C282}">
      <dgm:prSet/>
      <dgm:spPr/>
      <dgm:t>
        <a:bodyPr/>
        <a:lstStyle/>
        <a:p>
          <a:endParaRPr lang="en-ZA"/>
        </a:p>
      </dgm:t>
    </dgm:pt>
    <dgm:pt modelId="{BBE0F4C8-CF1B-4C10-B2D5-6B3BF959231E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ZA" dirty="0" smtClean="0"/>
            <a:t>Time to play on Capture V1</a:t>
          </a:r>
          <a:endParaRPr lang="en-ZA" dirty="0"/>
        </a:p>
      </dgm:t>
    </dgm:pt>
    <dgm:pt modelId="{1D354BFC-ACBA-4AFE-A488-275143B18FC6}" type="parTrans" cxnId="{FBD3FCAF-1A1A-48BB-941A-93E0578CB095}">
      <dgm:prSet/>
      <dgm:spPr/>
      <dgm:t>
        <a:bodyPr/>
        <a:lstStyle/>
        <a:p>
          <a:endParaRPr lang="en-ZA"/>
        </a:p>
      </dgm:t>
    </dgm:pt>
    <dgm:pt modelId="{011ADB68-E388-40C5-BDD1-E6CB23375DEE}" type="sibTrans" cxnId="{FBD3FCAF-1A1A-48BB-941A-93E0578CB095}">
      <dgm:prSet/>
      <dgm:spPr/>
      <dgm:t>
        <a:bodyPr/>
        <a:lstStyle/>
        <a:p>
          <a:endParaRPr lang="en-ZA"/>
        </a:p>
      </dgm:t>
    </dgm:pt>
    <dgm:pt modelId="{5840224E-844B-435E-8ABD-7F90259643C5}">
      <dgm:prSet phldrT="[Text]"/>
      <dgm:spPr>
        <a:solidFill>
          <a:srgbClr val="00B050"/>
        </a:solidFill>
      </dgm:spPr>
      <dgm:t>
        <a:bodyPr/>
        <a:lstStyle/>
        <a:p>
          <a:r>
            <a:rPr lang="en-ZA" dirty="0" smtClean="0"/>
            <a:t>Version 2 Admin</a:t>
          </a:r>
          <a:endParaRPr lang="en-ZA" dirty="0"/>
        </a:p>
      </dgm:t>
    </dgm:pt>
    <dgm:pt modelId="{31F6E002-E276-470A-8701-C721B0C7B6D5}" type="parTrans" cxnId="{D8789F36-CB4C-48F4-B1CC-2A5886BB98F3}">
      <dgm:prSet/>
      <dgm:spPr/>
      <dgm:t>
        <a:bodyPr/>
        <a:lstStyle/>
        <a:p>
          <a:endParaRPr lang="en-ZA"/>
        </a:p>
      </dgm:t>
    </dgm:pt>
    <dgm:pt modelId="{53CF6920-3CC2-4F77-BDD0-11DF79AD15F9}" type="sibTrans" cxnId="{D8789F36-CB4C-48F4-B1CC-2A5886BB98F3}">
      <dgm:prSet/>
      <dgm:spPr/>
      <dgm:t>
        <a:bodyPr/>
        <a:lstStyle/>
        <a:p>
          <a:endParaRPr lang="en-ZA"/>
        </a:p>
      </dgm:t>
    </dgm:pt>
    <dgm:pt modelId="{14A8E087-0F74-438B-AFD0-3B220D8026A6}">
      <dgm:prSet phldrT="[Text]"/>
      <dgm:spPr>
        <a:solidFill>
          <a:srgbClr val="00B050"/>
        </a:solidFill>
      </dgm:spPr>
      <dgm:t>
        <a:bodyPr/>
        <a:lstStyle/>
        <a:p>
          <a:r>
            <a:rPr lang="en-ZA" dirty="0" smtClean="0"/>
            <a:t>Version 2 Capture – Location rollup demo</a:t>
          </a:r>
          <a:endParaRPr lang="en-ZA" dirty="0"/>
        </a:p>
      </dgm:t>
    </dgm:pt>
    <dgm:pt modelId="{1DE7D3DC-A5EB-425D-8872-7BD32F1D3B2A}" type="parTrans" cxnId="{20CFB278-F83D-42B8-9E40-30E44E092DBD}">
      <dgm:prSet/>
      <dgm:spPr/>
      <dgm:t>
        <a:bodyPr/>
        <a:lstStyle/>
        <a:p>
          <a:endParaRPr lang="en-ZA"/>
        </a:p>
      </dgm:t>
    </dgm:pt>
    <dgm:pt modelId="{72B0BA60-977F-4605-A171-C3EF8F4632F2}" type="sibTrans" cxnId="{20CFB278-F83D-42B8-9E40-30E44E092DBD}">
      <dgm:prSet/>
      <dgm:spPr/>
      <dgm:t>
        <a:bodyPr/>
        <a:lstStyle/>
        <a:p>
          <a:endParaRPr lang="en-ZA"/>
        </a:p>
      </dgm:t>
    </dgm:pt>
    <dgm:pt modelId="{57882AD8-FBEE-4A42-9587-AA3D8A2389A2}">
      <dgm:prSet phldrT="[Text]"/>
      <dgm:spPr>
        <a:solidFill>
          <a:srgbClr val="00B050"/>
        </a:solidFill>
      </dgm:spPr>
      <dgm:t>
        <a:bodyPr/>
        <a:lstStyle/>
        <a:p>
          <a:r>
            <a:rPr lang="en-ZA" dirty="0" smtClean="0"/>
            <a:t>Version 2 – Form Builder and Form Capture</a:t>
          </a:r>
          <a:endParaRPr lang="en-ZA" dirty="0"/>
        </a:p>
      </dgm:t>
    </dgm:pt>
    <dgm:pt modelId="{B70235F4-EE24-4D83-98FC-6154B22D210E}" type="parTrans" cxnId="{A3031885-31FA-47B8-94F4-D3ED3E847464}">
      <dgm:prSet/>
      <dgm:spPr/>
      <dgm:t>
        <a:bodyPr/>
        <a:lstStyle/>
        <a:p>
          <a:endParaRPr lang="en-ZA"/>
        </a:p>
      </dgm:t>
    </dgm:pt>
    <dgm:pt modelId="{F565F8E1-C99C-490E-865A-58197E9635F8}" type="sibTrans" cxnId="{A3031885-31FA-47B8-94F4-D3ED3E847464}">
      <dgm:prSet/>
      <dgm:spPr/>
      <dgm:t>
        <a:bodyPr/>
        <a:lstStyle/>
        <a:p>
          <a:endParaRPr lang="en-ZA"/>
        </a:p>
      </dgm:t>
    </dgm:pt>
    <dgm:pt modelId="{F917BFF8-E202-4828-832B-5B585DA2C2E9}" type="pres">
      <dgm:prSet presAssocID="{7F4A6F3A-BF57-43A5-B033-6FFCF7E6D9E1}" presName="Name0" presStyleCnt="0">
        <dgm:presLayoutVars>
          <dgm:chMax val="7"/>
          <dgm:chPref val="7"/>
          <dgm:dir/>
        </dgm:presLayoutVars>
      </dgm:prSet>
      <dgm:spPr/>
    </dgm:pt>
    <dgm:pt modelId="{5801426A-15AF-4F28-82E4-AC633C6B99E4}" type="pres">
      <dgm:prSet presAssocID="{7F4A6F3A-BF57-43A5-B033-6FFCF7E6D9E1}" presName="Name1" presStyleCnt="0"/>
      <dgm:spPr/>
    </dgm:pt>
    <dgm:pt modelId="{C23F6100-6182-43F2-8447-1FD0A9808AC2}" type="pres">
      <dgm:prSet presAssocID="{7F4A6F3A-BF57-43A5-B033-6FFCF7E6D9E1}" presName="cycle" presStyleCnt="0"/>
      <dgm:spPr/>
    </dgm:pt>
    <dgm:pt modelId="{D666B897-4576-49A3-A7C5-B9426F321162}" type="pres">
      <dgm:prSet presAssocID="{7F4A6F3A-BF57-43A5-B033-6FFCF7E6D9E1}" presName="srcNode" presStyleLbl="node1" presStyleIdx="0" presStyleCnt="7"/>
      <dgm:spPr/>
    </dgm:pt>
    <dgm:pt modelId="{AE671E6B-1223-43BE-95C0-F2F4EDA0129B}" type="pres">
      <dgm:prSet presAssocID="{7F4A6F3A-BF57-43A5-B033-6FFCF7E6D9E1}" presName="conn" presStyleLbl="parChTrans1D2" presStyleIdx="0" presStyleCnt="1" custLinFactNeighborX="-56956" custLinFactNeighborY="-1399"/>
      <dgm:spPr/>
    </dgm:pt>
    <dgm:pt modelId="{EA9A3CE8-CDCF-4944-A7F4-1019EE16A58A}" type="pres">
      <dgm:prSet presAssocID="{7F4A6F3A-BF57-43A5-B033-6FFCF7E6D9E1}" presName="extraNode" presStyleLbl="node1" presStyleIdx="0" presStyleCnt="7"/>
      <dgm:spPr/>
    </dgm:pt>
    <dgm:pt modelId="{562BF30D-6597-45B5-BE16-306DB0A97854}" type="pres">
      <dgm:prSet presAssocID="{7F4A6F3A-BF57-43A5-B033-6FFCF7E6D9E1}" presName="dstNode" presStyleLbl="node1" presStyleIdx="0" presStyleCnt="7"/>
      <dgm:spPr/>
    </dgm:pt>
    <dgm:pt modelId="{D4432B22-62B2-45E0-886D-62F2E5D315A6}" type="pres">
      <dgm:prSet presAssocID="{34C49E5B-6B79-43EE-BC1B-00650142D069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8D04BBC4-A760-44C4-8EBF-7A49B8CD932A}" type="pres">
      <dgm:prSet presAssocID="{34C49E5B-6B79-43EE-BC1B-00650142D069}" presName="accent_1" presStyleCnt="0"/>
      <dgm:spPr/>
    </dgm:pt>
    <dgm:pt modelId="{1B1CEE32-4D78-466F-B293-DBB53ABAA4FF}" type="pres">
      <dgm:prSet presAssocID="{34C49E5B-6B79-43EE-BC1B-00650142D069}" presName="accentRepeatNode" presStyleLbl="solidFgAcc1" presStyleIdx="0" presStyleCnt="7"/>
      <dgm:spPr/>
    </dgm:pt>
    <dgm:pt modelId="{3F6CD675-7719-4AB0-93BB-051D4C113035}" type="pres">
      <dgm:prSet presAssocID="{8B656ACA-5A49-43F1-80C8-9D8E514C54B4}" presName="text_2" presStyleLbl="node1" presStyleIdx="1" presStyleCnt="7">
        <dgm:presLayoutVars>
          <dgm:bulletEnabled val="1"/>
        </dgm:presLayoutVars>
      </dgm:prSet>
      <dgm:spPr/>
    </dgm:pt>
    <dgm:pt modelId="{6A4236A9-B983-46BD-8688-1C56E57FF88A}" type="pres">
      <dgm:prSet presAssocID="{8B656ACA-5A49-43F1-80C8-9D8E514C54B4}" presName="accent_2" presStyleCnt="0"/>
      <dgm:spPr/>
    </dgm:pt>
    <dgm:pt modelId="{F7ED69BA-7F6A-4812-97E9-F41E974C560B}" type="pres">
      <dgm:prSet presAssocID="{8B656ACA-5A49-43F1-80C8-9D8E514C54B4}" presName="accentRepeatNode" presStyleLbl="solidFgAcc1" presStyleIdx="1" presStyleCnt="7"/>
      <dgm:spPr/>
    </dgm:pt>
    <dgm:pt modelId="{EE5078CC-9DDB-4A14-AF40-544DCF26B0AD}" type="pres">
      <dgm:prSet presAssocID="{F29FB9B5-CF74-4028-BCC5-0395FEF170BF}" presName="text_3" presStyleLbl="node1" presStyleIdx="2" presStyleCnt="7">
        <dgm:presLayoutVars>
          <dgm:bulletEnabled val="1"/>
        </dgm:presLayoutVars>
      </dgm:prSet>
      <dgm:spPr/>
    </dgm:pt>
    <dgm:pt modelId="{68C66C76-1424-4817-AF72-1CEB6342B532}" type="pres">
      <dgm:prSet presAssocID="{F29FB9B5-CF74-4028-BCC5-0395FEF170BF}" presName="accent_3" presStyleCnt="0"/>
      <dgm:spPr/>
    </dgm:pt>
    <dgm:pt modelId="{4DAB53D7-8799-4639-AF30-5E736788A9CB}" type="pres">
      <dgm:prSet presAssocID="{F29FB9B5-CF74-4028-BCC5-0395FEF170BF}" presName="accentRepeatNode" presStyleLbl="solidFgAcc1" presStyleIdx="2" presStyleCnt="7"/>
      <dgm:spPr/>
      <dgm:t>
        <a:bodyPr/>
        <a:lstStyle/>
        <a:p>
          <a:endParaRPr lang="en-ZA"/>
        </a:p>
      </dgm:t>
    </dgm:pt>
    <dgm:pt modelId="{A87289CB-DD47-4FC2-93D1-42BD20CF905B}" type="pres">
      <dgm:prSet presAssocID="{BBE0F4C8-CF1B-4C10-B2D5-6B3BF959231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B3D03E8-C8AE-40C4-95E2-FF75F134741E}" type="pres">
      <dgm:prSet presAssocID="{BBE0F4C8-CF1B-4C10-B2D5-6B3BF959231E}" presName="accent_4" presStyleCnt="0"/>
      <dgm:spPr/>
    </dgm:pt>
    <dgm:pt modelId="{2B6E86C7-B6F5-41F0-94E2-6E3244A5B965}" type="pres">
      <dgm:prSet presAssocID="{BBE0F4C8-CF1B-4C10-B2D5-6B3BF959231E}" presName="accentRepeatNode" presStyleLbl="solidFgAcc1" presStyleIdx="3" presStyleCnt="7"/>
      <dgm:spPr/>
    </dgm:pt>
    <dgm:pt modelId="{55DDD953-41E4-4E65-BFA2-D41C8A96F0E1}" type="pres">
      <dgm:prSet presAssocID="{5840224E-844B-435E-8ABD-7F90259643C5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F2CB15A-5D4D-49E2-94D4-605AB347B675}" type="pres">
      <dgm:prSet presAssocID="{5840224E-844B-435E-8ABD-7F90259643C5}" presName="accent_5" presStyleCnt="0"/>
      <dgm:spPr/>
    </dgm:pt>
    <dgm:pt modelId="{9C507555-1091-4ADA-BB1F-8DBC4D4D3E7B}" type="pres">
      <dgm:prSet presAssocID="{5840224E-844B-435E-8ABD-7F90259643C5}" presName="accentRepeatNode" presStyleLbl="solidFgAcc1" presStyleIdx="4" presStyleCnt="7"/>
      <dgm:spPr/>
    </dgm:pt>
    <dgm:pt modelId="{CB34BE3D-E38E-4CEC-9A05-866AA1602014}" type="pres">
      <dgm:prSet presAssocID="{14A8E087-0F74-438B-AFD0-3B220D8026A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529382E9-1DEC-438F-8148-49D5E97D3F3E}" type="pres">
      <dgm:prSet presAssocID="{14A8E087-0F74-438B-AFD0-3B220D8026A6}" presName="accent_6" presStyleCnt="0"/>
      <dgm:spPr/>
    </dgm:pt>
    <dgm:pt modelId="{536D662F-95B4-47B1-9CD2-7AB97F294C1D}" type="pres">
      <dgm:prSet presAssocID="{14A8E087-0F74-438B-AFD0-3B220D8026A6}" presName="accentRepeatNode" presStyleLbl="solidFgAcc1" presStyleIdx="5" presStyleCnt="7"/>
      <dgm:spPr/>
    </dgm:pt>
    <dgm:pt modelId="{F0BFD396-350F-4D48-B357-2165F14AA1B9}" type="pres">
      <dgm:prSet presAssocID="{57882AD8-FBEE-4A42-9587-AA3D8A2389A2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72505955-F1DB-410E-88C0-518D192F0294}" type="pres">
      <dgm:prSet presAssocID="{57882AD8-FBEE-4A42-9587-AA3D8A2389A2}" presName="accent_7" presStyleCnt="0"/>
      <dgm:spPr/>
    </dgm:pt>
    <dgm:pt modelId="{CFEC697B-B36C-46D1-8032-3134341CC1FA}" type="pres">
      <dgm:prSet presAssocID="{57882AD8-FBEE-4A42-9587-AA3D8A2389A2}" presName="accentRepeatNode" presStyleLbl="solidFgAcc1" presStyleIdx="6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ZA"/>
        </a:p>
      </dgm:t>
    </dgm:pt>
  </dgm:ptLst>
  <dgm:cxnLst>
    <dgm:cxn modelId="{FBD3FCAF-1A1A-48BB-941A-93E0578CB095}" srcId="{7F4A6F3A-BF57-43A5-B033-6FFCF7E6D9E1}" destId="{BBE0F4C8-CF1B-4C10-B2D5-6B3BF959231E}" srcOrd="3" destOrd="0" parTransId="{1D354BFC-ACBA-4AFE-A488-275143B18FC6}" sibTransId="{011ADB68-E388-40C5-BDD1-E6CB23375DEE}"/>
    <dgm:cxn modelId="{AA9B1C36-480A-425D-BFA0-D3EAD8553722}" type="presOf" srcId="{5840224E-844B-435E-8ABD-7F90259643C5}" destId="{55DDD953-41E4-4E65-BFA2-D41C8A96F0E1}" srcOrd="0" destOrd="0" presId="urn:microsoft.com/office/officeart/2008/layout/VerticalCurvedList"/>
    <dgm:cxn modelId="{556AAF15-1B3A-4975-8EEC-64B09F833CB3}" type="presOf" srcId="{F29FB9B5-CF74-4028-BCC5-0395FEF170BF}" destId="{EE5078CC-9DDB-4A14-AF40-544DCF26B0AD}" srcOrd="0" destOrd="0" presId="urn:microsoft.com/office/officeart/2008/layout/VerticalCurvedList"/>
    <dgm:cxn modelId="{DB029AD6-9114-4DC7-8B85-7D38FC00C085}" type="presOf" srcId="{8B656ACA-5A49-43F1-80C8-9D8E514C54B4}" destId="{3F6CD675-7719-4AB0-93BB-051D4C113035}" srcOrd="0" destOrd="0" presId="urn:microsoft.com/office/officeart/2008/layout/VerticalCurvedList"/>
    <dgm:cxn modelId="{792A559C-FF10-482A-AA42-D98C91A6ECF2}" srcId="{7F4A6F3A-BF57-43A5-B033-6FFCF7E6D9E1}" destId="{34C49E5B-6B79-43EE-BC1B-00650142D069}" srcOrd="0" destOrd="0" parTransId="{6A44023B-8C70-4C6E-826F-CDB1FF348982}" sibTransId="{7C5EF567-5FF2-46E7-A614-2810C16788CF}"/>
    <dgm:cxn modelId="{20CFB278-F83D-42B8-9E40-30E44E092DBD}" srcId="{7F4A6F3A-BF57-43A5-B033-6FFCF7E6D9E1}" destId="{14A8E087-0F74-438B-AFD0-3B220D8026A6}" srcOrd="5" destOrd="0" parTransId="{1DE7D3DC-A5EB-425D-8872-7BD32F1D3B2A}" sibTransId="{72B0BA60-977F-4605-A171-C3EF8F4632F2}"/>
    <dgm:cxn modelId="{93E98D92-B5D0-4F9F-9207-30C10B574235}" type="presOf" srcId="{57882AD8-FBEE-4A42-9587-AA3D8A2389A2}" destId="{F0BFD396-350F-4D48-B357-2165F14AA1B9}" srcOrd="0" destOrd="0" presId="urn:microsoft.com/office/officeart/2008/layout/VerticalCurvedList"/>
    <dgm:cxn modelId="{63D91E9B-F2C3-4DCA-A6E1-B5D9951299A7}" type="presOf" srcId="{7C5EF567-5FF2-46E7-A614-2810C16788CF}" destId="{AE671E6B-1223-43BE-95C0-F2F4EDA0129B}" srcOrd="0" destOrd="0" presId="urn:microsoft.com/office/officeart/2008/layout/VerticalCurvedList"/>
    <dgm:cxn modelId="{D8789F36-CB4C-48F4-B1CC-2A5886BB98F3}" srcId="{7F4A6F3A-BF57-43A5-B033-6FFCF7E6D9E1}" destId="{5840224E-844B-435E-8ABD-7F90259643C5}" srcOrd="4" destOrd="0" parTransId="{31F6E002-E276-470A-8701-C721B0C7B6D5}" sibTransId="{53CF6920-3CC2-4F77-BDD0-11DF79AD15F9}"/>
    <dgm:cxn modelId="{EC309219-CB62-46F1-AEBE-76D99C74C282}" srcId="{7F4A6F3A-BF57-43A5-B033-6FFCF7E6D9E1}" destId="{F29FB9B5-CF74-4028-BCC5-0395FEF170BF}" srcOrd="2" destOrd="0" parTransId="{AAA7A3BD-BF24-4DC3-AF6E-A2C2C2B72722}" sibTransId="{933F39CF-0F59-4E3A-A22A-BBBCB2114648}"/>
    <dgm:cxn modelId="{A3031885-31FA-47B8-94F4-D3ED3E847464}" srcId="{7F4A6F3A-BF57-43A5-B033-6FFCF7E6D9E1}" destId="{57882AD8-FBEE-4A42-9587-AA3D8A2389A2}" srcOrd="6" destOrd="0" parTransId="{B70235F4-EE24-4D83-98FC-6154B22D210E}" sibTransId="{F565F8E1-C99C-490E-865A-58197E9635F8}"/>
    <dgm:cxn modelId="{7D884AD9-9DEB-4502-8DAB-8F2C109F661F}" type="presOf" srcId="{14A8E087-0F74-438B-AFD0-3B220D8026A6}" destId="{CB34BE3D-E38E-4CEC-9A05-866AA1602014}" srcOrd="0" destOrd="0" presId="urn:microsoft.com/office/officeart/2008/layout/VerticalCurvedList"/>
    <dgm:cxn modelId="{AAD25909-5A97-42ED-8DA1-5782F3D06752}" type="presOf" srcId="{34C49E5B-6B79-43EE-BC1B-00650142D069}" destId="{D4432B22-62B2-45E0-886D-62F2E5D315A6}" srcOrd="0" destOrd="0" presId="urn:microsoft.com/office/officeart/2008/layout/VerticalCurvedList"/>
    <dgm:cxn modelId="{2C248A7E-897E-42E4-A7C7-1052BBFE3A75}" type="presOf" srcId="{BBE0F4C8-CF1B-4C10-B2D5-6B3BF959231E}" destId="{A87289CB-DD47-4FC2-93D1-42BD20CF905B}" srcOrd="0" destOrd="0" presId="urn:microsoft.com/office/officeart/2008/layout/VerticalCurvedList"/>
    <dgm:cxn modelId="{ED3469B5-B417-406A-83A0-0A364AE638D2}" type="presOf" srcId="{7F4A6F3A-BF57-43A5-B033-6FFCF7E6D9E1}" destId="{F917BFF8-E202-4828-832B-5B585DA2C2E9}" srcOrd="0" destOrd="0" presId="urn:microsoft.com/office/officeart/2008/layout/VerticalCurvedList"/>
    <dgm:cxn modelId="{8F7B391E-9D66-451B-B02B-B6B25805CCAE}" srcId="{7F4A6F3A-BF57-43A5-B033-6FFCF7E6D9E1}" destId="{8B656ACA-5A49-43F1-80C8-9D8E514C54B4}" srcOrd="1" destOrd="0" parTransId="{2C56C6DB-9DB8-440F-84DB-717F6934F5B8}" sibTransId="{A916EB11-ECF5-4881-B41C-F7E367AA6DB1}"/>
    <dgm:cxn modelId="{9B3A066E-3AEF-4DFB-9679-D51EB60C8EE8}" type="presParOf" srcId="{F917BFF8-E202-4828-832B-5B585DA2C2E9}" destId="{5801426A-15AF-4F28-82E4-AC633C6B99E4}" srcOrd="0" destOrd="0" presId="urn:microsoft.com/office/officeart/2008/layout/VerticalCurvedList"/>
    <dgm:cxn modelId="{2C6C4774-C6F4-4B16-9556-B1C17A19F2F4}" type="presParOf" srcId="{5801426A-15AF-4F28-82E4-AC633C6B99E4}" destId="{C23F6100-6182-43F2-8447-1FD0A9808AC2}" srcOrd="0" destOrd="0" presId="urn:microsoft.com/office/officeart/2008/layout/VerticalCurvedList"/>
    <dgm:cxn modelId="{1965F169-31BA-459F-BDD9-EBCE4F8C92FF}" type="presParOf" srcId="{C23F6100-6182-43F2-8447-1FD0A9808AC2}" destId="{D666B897-4576-49A3-A7C5-B9426F321162}" srcOrd="0" destOrd="0" presId="urn:microsoft.com/office/officeart/2008/layout/VerticalCurvedList"/>
    <dgm:cxn modelId="{6B7A455D-7C61-4CA4-B2D1-348B2DDA3902}" type="presParOf" srcId="{C23F6100-6182-43F2-8447-1FD0A9808AC2}" destId="{AE671E6B-1223-43BE-95C0-F2F4EDA0129B}" srcOrd="1" destOrd="0" presId="urn:microsoft.com/office/officeart/2008/layout/VerticalCurvedList"/>
    <dgm:cxn modelId="{A9D0531E-48E9-4EA4-8211-38A18F95672B}" type="presParOf" srcId="{C23F6100-6182-43F2-8447-1FD0A9808AC2}" destId="{EA9A3CE8-CDCF-4944-A7F4-1019EE16A58A}" srcOrd="2" destOrd="0" presId="urn:microsoft.com/office/officeart/2008/layout/VerticalCurvedList"/>
    <dgm:cxn modelId="{555B80EE-0AEF-4645-B045-FC1B92ED3744}" type="presParOf" srcId="{C23F6100-6182-43F2-8447-1FD0A9808AC2}" destId="{562BF30D-6597-45B5-BE16-306DB0A97854}" srcOrd="3" destOrd="0" presId="urn:microsoft.com/office/officeart/2008/layout/VerticalCurvedList"/>
    <dgm:cxn modelId="{36C21C61-93DE-4469-A8C2-E194F9A0F863}" type="presParOf" srcId="{5801426A-15AF-4F28-82E4-AC633C6B99E4}" destId="{D4432B22-62B2-45E0-886D-62F2E5D315A6}" srcOrd="1" destOrd="0" presId="urn:microsoft.com/office/officeart/2008/layout/VerticalCurvedList"/>
    <dgm:cxn modelId="{8E9C4DFA-3B43-482C-ACD3-B532274CB7D9}" type="presParOf" srcId="{5801426A-15AF-4F28-82E4-AC633C6B99E4}" destId="{8D04BBC4-A760-44C4-8EBF-7A49B8CD932A}" srcOrd="2" destOrd="0" presId="urn:microsoft.com/office/officeart/2008/layout/VerticalCurvedList"/>
    <dgm:cxn modelId="{F14C7133-323B-46FD-931F-E61DAA3F4C8B}" type="presParOf" srcId="{8D04BBC4-A760-44C4-8EBF-7A49B8CD932A}" destId="{1B1CEE32-4D78-466F-B293-DBB53ABAA4FF}" srcOrd="0" destOrd="0" presId="urn:microsoft.com/office/officeart/2008/layout/VerticalCurvedList"/>
    <dgm:cxn modelId="{A36549D3-9CB4-4253-BD13-0F3799DB3595}" type="presParOf" srcId="{5801426A-15AF-4F28-82E4-AC633C6B99E4}" destId="{3F6CD675-7719-4AB0-93BB-051D4C113035}" srcOrd="3" destOrd="0" presId="urn:microsoft.com/office/officeart/2008/layout/VerticalCurvedList"/>
    <dgm:cxn modelId="{16A40280-AD4F-40F5-B6F1-6278D71FD3ED}" type="presParOf" srcId="{5801426A-15AF-4F28-82E4-AC633C6B99E4}" destId="{6A4236A9-B983-46BD-8688-1C56E57FF88A}" srcOrd="4" destOrd="0" presId="urn:microsoft.com/office/officeart/2008/layout/VerticalCurvedList"/>
    <dgm:cxn modelId="{3A4F4671-E957-4664-8936-FF2513C5D7FE}" type="presParOf" srcId="{6A4236A9-B983-46BD-8688-1C56E57FF88A}" destId="{F7ED69BA-7F6A-4812-97E9-F41E974C560B}" srcOrd="0" destOrd="0" presId="urn:microsoft.com/office/officeart/2008/layout/VerticalCurvedList"/>
    <dgm:cxn modelId="{07630F1D-2346-4F1F-BCAC-114759A56C64}" type="presParOf" srcId="{5801426A-15AF-4F28-82E4-AC633C6B99E4}" destId="{EE5078CC-9DDB-4A14-AF40-544DCF26B0AD}" srcOrd="5" destOrd="0" presId="urn:microsoft.com/office/officeart/2008/layout/VerticalCurvedList"/>
    <dgm:cxn modelId="{4D7499B5-47F2-4B6D-8C46-82240BF6648F}" type="presParOf" srcId="{5801426A-15AF-4F28-82E4-AC633C6B99E4}" destId="{68C66C76-1424-4817-AF72-1CEB6342B532}" srcOrd="6" destOrd="0" presId="urn:microsoft.com/office/officeart/2008/layout/VerticalCurvedList"/>
    <dgm:cxn modelId="{5F0359E8-7168-4EC8-BB92-7EDADD621A63}" type="presParOf" srcId="{68C66C76-1424-4817-AF72-1CEB6342B532}" destId="{4DAB53D7-8799-4639-AF30-5E736788A9CB}" srcOrd="0" destOrd="0" presId="urn:microsoft.com/office/officeart/2008/layout/VerticalCurvedList"/>
    <dgm:cxn modelId="{5A4309AD-452C-48B7-AE9E-0EB024158234}" type="presParOf" srcId="{5801426A-15AF-4F28-82E4-AC633C6B99E4}" destId="{A87289CB-DD47-4FC2-93D1-42BD20CF905B}" srcOrd="7" destOrd="0" presId="urn:microsoft.com/office/officeart/2008/layout/VerticalCurvedList"/>
    <dgm:cxn modelId="{9190D4E3-ABB6-45C8-AF96-A52742547CA5}" type="presParOf" srcId="{5801426A-15AF-4F28-82E4-AC633C6B99E4}" destId="{EB3D03E8-C8AE-40C4-95E2-FF75F134741E}" srcOrd="8" destOrd="0" presId="urn:microsoft.com/office/officeart/2008/layout/VerticalCurvedList"/>
    <dgm:cxn modelId="{8DC80E0E-2379-48B3-AC62-8076D302198C}" type="presParOf" srcId="{EB3D03E8-C8AE-40C4-95E2-FF75F134741E}" destId="{2B6E86C7-B6F5-41F0-94E2-6E3244A5B965}" srcOrd="0" destOrd="0" presId="urn:microsoft.com/office/officeart/2008/layout/VerticalCurvedList"/>
    <dgm:cxn modelId="{08E562E2-C040-484C-875F-9A835BB57D82}" type="presParOf" srcId="{5801426A-15AF-4F28-82E4-AC633C6B99E4}" destId="{55DDD953-41E4-4E65-BFA2-D41C8A96F0E1}" srcOrd="9" destOrd="0" presId="urn:microsoft.com/office/officeart/2008/layout/VerticalCurvedList"/>
    <dgm:cxn modelId="{A1DE5D60-A37A-4344-A272-745BA960587A}" type="presParOf" srcId="{5801426A-15AF-4F28-82E4-AC633C6B99E4}" destId="{2F2CB15A-5D4D-49E2-94D4-605AB347B675}" srcOrd="10" destOrd="0" presId="urn:microsoft.com/office/officeart/2008/layout/VerticalCurvedList"/>
    <dgm:cxn modelId="{48DE5649-AAF5-48FD-9F8C-2E3F7584EB40}" type="presParOf" srcId="{2F2CB15A-5D4D-49E2-94D4-605AB347B675}" destId="{9C507555-1091-4ADA-BB1F-8DBC4D4D3E7B}" srcOrd="0" destOrd="0" presId="urn:microsoft.com/office/officeart/2008/layout/VerticalCurvedList"/>
    <dgm:cxn modelId="{90660A36-8F57-452A-84F5-4FBCBDB73116}" type="presParOf" srcId="{5801426A-15AF-4F28-82E4-AC633C6B99E4}" destId="{CB34BE3D-E38E-4CEC-9A05-866AA1602014}" srcOrd="11" destOrd="0" presId="urn:microsoft.com/office/officeart/2008/layout/VerticalCurvedList"/>
    <dgm:cxn modelId="{D23A1B9E-67D1-4D5C-81AA-84CEC78999A1}" type="presParOf" srcId="{5801426A-15AF-4F28-82E4-AC633C6B99E4}" destId="{529382E9-1DEC-438F-8148-49D5E97D3F3E}" srcOrd="12" destOrd="0" presId="urn:microsoft.com/office/officeart/2008/layout/VerticalCurvedList"/>
    <dgm:cxn modelId="{63AFD2F6-012C-4F0A-A3A5-455768A413B0}" type="presParOf" srcId="{529382E9-1DEC-438F-8148-49D5E97D3F3E}" destId="{536D662F-95B4-47B1-9CD2-7AB97F294C1D}" srcOrd="0" destOrd="0" presId="urn:microsoft.com/office/officeart/2008/layout/VerticalCurvedList"/>
    <dgm:cxn modelId="{E8B313E6-BDFC-4EB5-8568-71576705CD11}" type="presParOf" srcId="{5801426A-15AF-4F28-82E4-AC633C6B99E4}" destId="{F0BFD396-350F-4D48-B357-2165F14AA1B9}" srcOrd="13" destOrd="0" presId="urn:microsoft.com/office/officeart/2008/layout/VerticalCurvedList"/>
    <dgm:cxn modelId="{7461BD27-4A5A-41CE-8A4E-C9442FB12D83}" type="presParOf" srcId="{5801426A-15AF-4F28-82E4-AC633C6B99E4}" destId="{72505955-F1DB-410E-88C0-518D192F0294}" srcOrd="14" destOrd="0" presId="urn:microsoft.com/office/officeart/2008/layout/VerticalCurvedList"/>
    <dgm:cxn modelId="{4AE27A0E-A4F8-45A3-A280-1402CA2A0403}" type="presParOf" srcId="{72505955-F1DB-410E-88C0-518D192F0294}" destId="{CFEC697B-B36C-46D1-8032-3134341CC1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A957C-043A-4F8F-80E3-F135DDBEBA0E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55000" cap="flat" cmpd="thickThin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A5711-5952-46CF-B9F1-24FA457073BB}">
      <dsp:nvSpPr>
        <dsp:cNvPr id="0" name=""/>
        <dsp:cNvSpPr/>
      </dsp:nvSpPr>
      <dsp:spPr>
        <a:xfrm>
          <a:off x="460128" y="312440"/>
          <a:ext cx="8127033" cy="625205"/>
        </a:xfrm>
        <a:prstGeom prst="rect">
          <a:avLst/>
        </a:prstGeom>
        <a:solidFill>
          <a:schemeClr val="bg1">
            <a:lumMod val="50000"/>
            <a:lumOff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2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0128" y="312440"/>
        <a:ext cx="8127033" cy="625205"/>
      </dsp:txXfrm>
    </dsp:sp>
    <dsp:sp modelId="{418E9B74-CA53-43FF-8103-F58685EAFCC7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FAA88E-AD33-4F0F-BA62-D93B6B652B1A}">
      <dsp:nvSpPr>
        <dsp:cNvPr id="0" name=""/>
        <dsp:cNvSpPr/>
      </dsp:nvSpPr>
      <dsp:spPr>
        <a:xfrm>
          <a:off x="818573" y="1250411"/>
          <a:ext cx="7768589" cy="625205"/>
        </a:xfrm>
        <a:prstGeom prst="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2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8573" y="1250411"/>
        <a:ext cx="7768589" cy="625205"/>
      </dsp:txXfrm>
    </dsp:sp>
    <dsp:sp modelId="{5B0F3197-48CA-4D75-B962-77173C7B62CC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BCB7D7-50F8-4702-AC20-9D4B2012761A}">
      <dsp:nvSpPr>
        <dsp:cNvPr id="0" name=""/>
        <dsp:cNvSpPr/>
      </dsp:nvSpPr>
      <dsp:spPr>
        <a:xfrm>
          <a:off x="818573" y="2188382"/>
          <a:ext cx="7768589" cy="625205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2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18573" y="2188382"/>
        <a:ext cx="7768589" cy="625205"/>
      </dsp:txXfrm>
    </dsp:sp>
    <dsp:sp modelId="{06BBB17F-8BFF-49BD-95A8-80911DAE8A1A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75D52B-8C56-4DC6-8D1F-50754F5E0F34}">
      <dsp:nvSpPr>
        <dsp:cNvPr id="0" name=""/>
        <dsp:cNvSpPr/>
      </dsp:nvSpPr>
      <dsp:spPr>
        <a:xfrm>
          <a:off x="460128" y="3126353"/>
          <a:ext cx="8127033" cy="625205"/>
        </a:xfrm>
        <a:prstGeom prst="rect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2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0128" y="3126353"/>
        <a:ext cx="8127033" cy="625205"/>
      </dsp:txXfrm>
    </dsp:sp>
    <dsp:sp modelId="{855E3712-391D-4D7F-9775-F7C49BE4EA3C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71E6B-1223-43BE-95C0-F2F4EDA0129B}">
      <dsp:nvSpPr>
        <dsp:cNvPr id="0" name=""/>
        <dsp:cNvSpPr/>
      </dsp:nvSpPr>
      <dsp:spPr>
        <a:xfrm>
          <a:off x="-5129479" y="-871222"/>
          <a:ext cx="6108528" cy="6108528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32B22-62B2-45E0-886D-62F2E5D315A6}">
      <dsp:nvSpPr>
        <dsp:cNvPr id="0" name=""/>
        <dsp:cNvSpPr/>
      </dsp:nvSpPr>
      <dsp:spPr>
        <a:xfrm>
          <a:off x="428246" y="283471"/>
          <a:ext cx="8193386" cy="56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30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900" kern="1200" dirty="0" err="1" smtClean="0"/>
            <a:t>Meerkat</a:t>
          </a:r>
          <a:r>
            <a:rPr lang="en-ZA" sz="2900" kern="1200" dirty="0" smtClean="0"/>
            <a:t> (</a:t>
          </a:r>
          <a:r>
            <a:rPr lang="en-ZA" sz="2900" kern="1200" dirty="0" err="1" smtClean="0"/>
            <a:t>Maskax</a:t>
          </a:r>
          <a:r>
            <a:rPr lang="en-ZA" sz="2900" kern="1200" dirty="0" smtClean="0"/>
            <a:t>) Progress</a:t>
          </a:r>
          <a:endParaRPr lang="en-ZA" sz="2900" kern="1200" dirty="0"/>
        </a:p>
      </dsp:txBody>
      <dsp:txXfrm>
        <a:off x="428246" y="283471"/>
        <a:ext cx="8193386" cy="567306"/>
      </dsp:txXfrm>
    </dsp:sp>
    <dsp:sp modelId="{1B1CEE32-4D78-466F-B293-DBB53ABAA4FF}">
      <dsp:nvSpPr>
        <dsp:cNvPr id="0" name=""/>
        <dsp:cNvSpPr/>
      </dsp:nvSpPr>
      <dsp:spPr>
        <a:xfrm>
          <a:off x="73679" y="212558"/>
          <a:ext cx="709133" cy="70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CD675-7719-4AB0-93BB-051D4C113035}">
      <dsp:nvSpPr>
        <dsp:cNvPr id="0" name=""/>
        <dsp:cNvSpPr/>
      </dsp:nvSpPr>
      <dsp:spPr>
        <a:xfrm>
          <a:off x="834761" y="1134159"/>
          <a:ext cx="7786871" cy="56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30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900" kern="1200" dirty="0" err="1" smtClean="0"/>
            <a:t>Meerkat</a:t>
          </a:r>
          <a:r>
            <a:rPr lang="en-ZA" sz="2900" kern="1200" dirty="0" smtClean="0"/>
            <a:t> concepts</a:t>
          </a:r>
          <a:endParaRPr lang="en-ZA" sz="2900" kern="1200" dirty="0"/>
        </a:p>
      </dsp:txBody>
      <dsp:txXfrm>
        <a:off x="834761" y="1134159"/>
        <a:ext cx="7786871" cy="567306"/>
      </dsp:txXfrm>
    </dsp:sp>
    <dsp:sp modelId="{F7ED69BA-7F6A-4812-97E9-F41E974C560B}">
      <dsp:nvSpPr>
        <dsp:cNvPr id="0" name=""/>
        <dsp:cNvSpPr/>
      </dsp:nvSpPr>
      <dsp:spPr>
        <a:xfrm>
          <a:off x="480194" y="1063245"/>
          <a:ext cx="709133" cy="70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078CC-9DDB-4A14-AF40-544DCF26B0AD}">
      <dsp:nvSpPr>
        <dsp:cNvPr id="0" name=""/>
        <dsp:cNvSpPr/>
      </dsp:nvSpPr>
      <dsp:spPr>
        <a:xfrm>
          <a:off x="959528" y="1984846"/>
          <a:ext cx="7662103" cy="567306"/>
        </a:xfrm>
        <a:prstGeom prst="rect">
          <a:avLst/>
        </a:prstGeom>
        <a:solidFill>
          <a:srgbClr val="DC8402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30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900" kern="1200" dirty="0" smtClean="0"/>
            <a:t>Version 1 – demo</a:t>
          </a:r>
          <a:endParaRPr lang="en-ZA" sz="2900" kern="1200" dirty="0"/>
        </a:p>
      </dsp:txBody>
      <dsp:txXfrm>
        <a:off x="959528" y="1984846"/>
        <a:ext cx="7662103" cy="567306"/>
      </dsp:txXfrm>
    </dsp:sp>
    <dsp:sp modelId="{4DAB53D7-8799-4639-AF30-5E736788A9CB}">
      <dsp:nvSpPr>
        <dsp:cNvPr id="0" name=""/>
        <dsp:cNvSpPr/>
      </dsp:nvSpPr>
      <dsp:spPr>
        <a:xfrm>
          <a:off x="604962" y="1913933"/>
          <a:ext cx="709133" cy="70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289CB-DD47-4FC2-93D1-42BD20CF905B}">
      <dsp:nvSpPr>
        <dsp:cNvPr id="0" name=""/>
        <dsp:cNvSpPr/>
      </dsp:nvSpPr>
      <dsp:spPr>
        <a:xfrm>
          <a:off x="834761" y="2835534"/>
          <a:ext cx="7786871" cy="567306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30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900" kern="1200" dirty="0" smtClean="0"/>
            <a:t>Time to play on Capture V1</a:t>
          </a:r>
          <a:endParaRPr lang="en-ZA" sz="2900" kern="1200" dirty="0"/>
        </a:p>
      </dsp:txBody>
      <dsp:txXfrm>
        <a:off x="834761" y="2835534"/>
        <a:ext cx="7786871" cy="567306"/>
      </dsp:txXfrm>
    </dsp:sp>
    <dsp:sp modelId="{2B6E86C7-B6F5-41F0-94E2-6E3244A5B965}">
      <dsp:nvSpPr>
        <dsp:cNvPr id="0" name=""/>
        <dsp:cNvSpPr/>
      </dsp:nvSpPr>
      <dsp:spPr>
        <a:xfrm>
          <a:off x="480194" y="2764620"/>
          <a:ext cx="709133" cy="70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DD953-41E4-4E65-BFA2-D41C8A96F0E1}">
      <dsp:nvSpPr>
        <dsp:cNvPr id="0" name=""/>
        <dsp:cNvSpPr/>
      </dsp:nvSpPr>
      <dsp:spPr>
        <a:xfrm>
          <a:off x="428246" y="3686221"/>
          <a:ext cx="8193386" cy="567306"/>
        </a:xfrm>
        <a:prstGeom prst="rect">
          <a:avLst/>
        </a:prstGeom>
        <a:solidFill>
          <a:srgbClr val="00B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30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900" kern="1200" dirty="0" smtClean="0"/>
            <a:t>Version 2 training</a:t>
          </a:r>
          <a:endParaRPr lang="en-ZA" sz="2900" kern="1200" dirty="0"/>
        </a:p>
      </dsp:txBody>
      <dsp:txXfrm>
        <a:off x="428246" y="3686221"/>
        <a:ext cx="8193386" cy="567306"/>
      </dsp:txXfrm>
    </dsp:sp>
    <dsp:sp modelId="{9C507555-1091-4ADA-BB1F-8DBC4D4D3E7B}">
      <dsp:nvSpPr>
        <dsp:cNvPr id="0" name=""/>
        <dsp:cNvSpPr/>
      </dsp:nvSpPr>
      <dsp:spPr>
        <a:xfrm>
          <a:off x="73679" y="3615308"/>
          <a:ext cx="709133" cy="7091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FD8F3-1F1B-4461-9902-B81B93B39B22}">
      <dsp:nvSpPr>
        <dsp:cNvPr id="0" name=""/>
        <dsp:cNvSpPr/>
      </dsp:nvSpPr>
      <dsp:spPr>
        <a:xfrm>
          <a:off x="819271" y="76564"/>
          <a:ext cx="1420336" cy="142048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D9D26-EE8C-462B-B09C-324FDB7BB3C7}">
      <dsp:nvSpPr>
        <dsp:cNvPr id="0" name=""/>
        <dsp:cNvSpPr/>
      </dsp:nvSpPr>
      <dsp:spPr>
        <a:xfrm>
          <a:off x="1132858" y="590740"/>
          <a:ext cx="792628" cy="396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600" kern="1200" dirty="0" smtClean="0"/>
            <a:t>2011</a:t>
          </a:r>
          <a:endParaRPr lang="en-ZA" sz="2600" kern="1200" dirty="0"/>
        </a:p>
      </dsp:txBody>
      <dsp:txXfrm>
        <a:off x="1132858" y="590740"/>
        <a:ext cx="792628" cy="396273"/>
      </dsp:txXfrm>
    </dsp:sp>
    <dsp:sp modelId="{ECE611FD-1332-439E-9E2B-D55B4B80F1A3}">
      <dsp:nvSpPr>
        <dsp:cNvPr id="0" name=""/>
        <dsp:cNvSpPr/>
      </dsp:nvSpPr>
      <dsp:spPr>
        <a:xfrm>
          <a:off x="424688" y="892842"/>
          <a:ext cx="1420336" cy="142048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41ED9-DA29-44F2-862B-B86722ABFFB2}">
      <dsp:nvSpPr>
        <dsp:cNvPr id="0" name=""/>
        <dsp:cNvSpPr/>
      </dsp:nvSpPr>
      <dsp:spPr>
        <a:xfrm>
          <a:off x="736677" y="1408524"/>
          <a:ext cx="792628" cy="396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600" kern="1200" dirty="0" smtClean="0"/>
            <a:t>2012</a:t>
          </a:r>
          <a:endParaRPr lang="en-ZA" sz="2600" kern="1200" dirty="0"/>
        </a:p>
      </dsp:txBody>
      <dsp:txXfrm>
        <a:off x="736677" y="1408524"/>
        <a:ext cx="792628" cy="396273"/>
      </dsp:txXfrm>
    </dsp:sp>
    <dsp:sp modelId="{A41D24CF-56D7-4A7A-B307-65E358EED824}">
      <dsp:nvSpPr>
        <dsp:cNvPr id="0" name=""/>
        <dsp:cNvSpPr/>
      </dsp:nvSpPr>
      <dsp:spPr>
        <a:xfrm>
          <a:off x="819271" y="1712132"/>
          <a:ext cx="1420336" cy="142048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77F76-0DD0-4A14-9F06-BC51F1CAF94A}">
      <dsp:nvSpPr>
        <dsp:cNvPr id="0" name=""/>
        <dsp:cNvSpPr/>
      </dsp:nvSpPr>
      <dsp:spPr>
        <a:xfrm>
          <a:off x="1132858" y="2226308"/>
          <a:ext cx="792628" cy="396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600" kern="1200" dirty="0" smtClean="0"/>
            <a:t>2013</a:t>
          </a:r>
          <a:endParaRPr lang="en-ZA" sz="2600" kern="1200" dirty="0"/>
        </a:p>
      </dsp:txBody>
      <dsp:txXfrm>
        <a:off x="1132858" y="2226308"/>
        <a:ext cx="792628" cy="396273"/>
      </dsp:txXfrm>
    </dsp:sp>
    <dsp:sp modelId="{3452BC41-47EB-4724-8EC4-7DCA3BA96308}">
      <dsp:nvSpPr>
        <dsp:cNvPr id="0" name=""/>
        <dsp:cNvSpPr/>
      </dsp:nvSpPr>
      <dsp:spPr>
        <a:xfrm>
          <a:off x="525932" y="2622581"/>
          <a:ext cx="1220247" cy="1220837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2A833-616D-4CE6-9C2B-8B5C9E187F28}">
      <dsp:nvSpPr>
        <dsp:cNvPr id="0" name=""/>
        <dsp:cNvSpPr/>
      </dsp:nvSpPr>
      <dsp:spPr>
        <a:xfrm>
          <a:off x="736677" y="3044092"/>
          <a:ext cx="792628" cy="396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600" kern="1200" dirty="0" smtClean="0"/>
            <a:t>2014</a:t>
          </a:r>
          <a:endParaRPr lang="en-ZA" sz="2600" kern="1200" dirty="0"/>
        </a:p>
      </dsp:txBody>
      <dsp:txXfrm>
        <a:off x="736677" y="3044092"/>
        <a:ext cx="792628" cy="3962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71E6B-1223-43BE-95C0-F2F4EDA0129B}">
      <dsp:nvSpPr>
        <dsp:cNvPr id="0" name=""/>
        <dsp:cNvSpPr/>
      </dsp:nvSpPr>
      <dsp:spPr>
        <a:xfrm>
          <a:off x="-5127391" y="-871222"/>
          <a:ext cx="6108528" cy="6108528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32B22-62B2-45E0-886D-62F2E5D315A6}">
      <dsp:nvSpPr>
        <dsp:cNvPr id="0" name=""/>
        <dsp:cNvSpPr/>
      </dsp:nvSpPr>
      <dsp:spPr>
        <a:xfrm>
          <a:off x="318270" y="206252"/>
          <a:ext cx="8305450" cy="412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28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100" kern="1200" dirty="0" smtClean="0"/>
            <a:t>Version 1 Reports</a:t>
          </a:r>
          <a:endParaRPr lang="en-ZA" sz="2100" kern="1200" dirty="0"/>
        </a:p>
      </dsp:txBody>
      <dsp:txXfrm>
        <a:off x="318270" y="206252"/>
        <a:ext cx="8305450" cy="412322"/>
      </dsp:txXfrm>
    </dsp:sp>
    <dsp:sp modelId="{1B1CEE32-4D78-466F-B293-DBB53ABAA4FF}">
      <dsp:nvSpPr>
        <dsp:cNvPr id="0" name=""/>
        <dsp:cNvSpPr/>
      </dsp:nvSpPr>
      <dsp:spPr>
        <a:xfrm>
          <a:off x="60568" y="154711"/>
          <a:ext cx="515403" cy="5154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CD675-7719-4AB0-93BB-051D4C113035}">
      <dsp:nvSpPr>
        <dsp:cNvPr id="0" name=""/>
        <dsp:cNvSpPr/>
      </dsp:nvSpPr>
      <dsp:spPr>
        <a:xfrm>
          <a:off x="691665" y="825098"/>
          <a:ext cx="7932055" cy="412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28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100" kern="1200" dirty="0" smtClean="0"/>
            <a:t>Version 1 Admin</a:t>
          </a:r>
          <a:endParaRPr lang="en-ZA" sz="2100" kern="1200" dirty="0"/>
        </a:p>
      </dsp:txBody>
      <dsp:txXfrm>
        <a:off x="691665" y="825098"/>
        <a:ext cx="7932055" cy="412322"/>
      </dsp:txXfrm>
    </dsp:sp>
    <dsp:sp modelId="{F7ED69BA-7F6A-4812-97E9-F41E974C560B}">
      <dsp:nvSpPr>
        <dsp:cNvPr id="0" name=""/>
        <dsp:cNvSpPr/>
      </dsp:nvSpPr>
      <dsp:spPr>
        <a:xfrm>
          <a:off x="433964" y="773558"/>
          <a:ext cx="515403" cy="5154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078CC-9DDB-4A14-AF40-544DCF26B0AD}">
      <dsp:nvSpPr>
        <dsp:cNvPr id="0" name=""/>
        <dsp:cNvSpPr/>
      </dsp:nvSpPr>
      <dsp:spPr>
        <a:xfrm>
          <a:off x="896284" y="1443491"/>
          <a:ext cx="7727436" cy="4123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28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100" kern="1200" dirty="0" smtClean="0"/>
            <a:t>Version 1 Capture</a:t>
          </a:r>
          <a:endParaRPr lang="en-ZA" sz="2100" kern="1200" dirty="0"/>
        </a:p>
      </dsp:txBody>
      <dsp:txXfrm>
        <a:off x="896284" y="1443491"/>
        <a:ext cx="7727436" cy="412322"/>
      </dsp:txXfrm>
    </dsp:sp>
    <dsp:sp modelId="{4DAB53D7-8799-4639-AF30-5E736788A9CB}">
      <dsp:nvSpPr>
        <dsp:cNvPr id="0" name=""/>
        <dsp:cNvSpPr/>
      </dsp:nvSpPr>
      <dsp:spPr>
        <a:xfrm>
          <a:off x="638582" y="1391951"/>
          <a:ext cx="515403" cy="5154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289CB-DD47-4FC2-93D1-42BD20CF905B}">
      <dsp:nvSpPr>
        <dsp:cNvPr id="0" name=""/>
        <dsp:cNvSpPr/>
      </dsp:nvSpPr>
      <dsp:spPr>
        <a:xfrm>
          <a:off x="961617" y="2062338"/>
          <a:ext cx="7662103" cy="412322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28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100" kern="1200" dirty="0" smtClean="0"/>
            <a:t>Time to play on Capture V1</a:t>
          </a:r>
          <a:endParaRPr lang="en-ZA" sz="2100" kern="1200" dirty="0"/>
        </a:p>
      </dsp:txBody>
      <dsp:txXfrm>
        <a:off x="961617" y="2062338"/>
        <a:ext cx="7662103" cy="412322"/>
      </dsp:txXfrm>
    </dsp:sp>
    <dsp:sp modelId="{2B6E86C7-B6F5-41F0-94E2-6E3244A5B965}">
      <dsp:nvSpPr>
        <dsp:cNvPr id="0" name=""/>
        <dsp:cNvSpPr/>
      </dsp:nvSpPr>
      <dsp:spPr>
        <a:xfrm>
          <a:off x="703915" y="2010798"/>
          <a:ext cx="515403" cy="5154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DD953-41E4-4E65-BFA2-D41C8A96F0E1}">
      <dsp:nvSpPr>
        <dsp:cNvPr id="0" name=""/>
        <dsp:cNvSpPr/>
      </dsp:nvSpPr>
      <dsp:spPr>
        <a:xfrm>
          <a:off x="896284" y="2681185"/>
          <a:ext cx="7727436" cy="412322"/>
        </a:xfrm>
        <a:prstGeom prst="rect">
          <a:avLst/>
        </a:prstGeom>
        <a:solidFill>
          <a:srgbClr val="00B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28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100" kern="1200" dirty="0" smtClean="0"/>
            <a:t>Version 2 Admin</a:t>
          </a:r>
          <a:endParaRPr lang="en-ZA" sz="2100" kern="1200" dirty="0"/>
        </a:p>
      </dsp:txBody>
      <dsp:txXfrm>
        <a:off x="896284" y="2681185"/>
        <a:ext cx="7727436" cy="412322"/>
      </dsp:txXfrm>
    </dsp:sp>
    <dsp:sp modelId="{9C507555-1091-4ADA-BB1F-8DBC4D4D3E7B}">
      <dsp:nvSpPr>
        <dsp:cNvPr id="0" name=""/>
        <dsp:cNvSpPr/>
      </dsp:nvSpPr>
      <dsp:spPr>
        <a:xfrm>
          <a:off x="638582" y="2629645"/>
          <a:ext cx="515403" cy="5154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34BE3D-E38E-4CEC-9A05-866AA1602014}">
      <dsp:nvSpPr>
        <dsp:cNvPr id="0" name=""/>
        <dsp:cNvSpPr/>
      </dsp:nvSpPr>
      <dsp:spPr>
        <a:xfrm>
          <a:off x="691665" y="3299578"/>
          <a:ext cx="7932055" cy="412322"/>
        </a:xfrm>
        <a:prstGeom prst="rect">
          <a:avLst/>
        </a:prstGeom>
        <a:solidFill>
          <a:srgbClr val="00B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28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100" kern="1200" dirty="0" smtClean="0"/>
            <a:t>Version 2 Capture – Location rollup demo</a:t>
          </a:r>
          <a:endParaRPr lang="en-ZA" sz="2100" kern="1200" dirty="0"/>
        </a:p>
      </dsp:txBody>
      <dsp:txXfrm>
        <a:off x="691665" y="3299578"/>
        <a:ext cx="7932055" cy="412322"/>
      </dsp:txXfrm>
    </dsp:sp>
    <dsp:sp modelId="{536D662F-95B4-47B1-9CD2-7AB97F294C1D}">
      <dsp:nvSpPr>
        <dsp:cNvPr id="0" name=""/>
        <dsp:cNvSpPr/>
      </dsp:nvSpPr>
      <dsp:spPr>
        <a:xfrm>
          <a:off x="433964" y="3248038"/>
          <a:ext cx="515403" cy="5154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FD396-350F-4D48-B357-2165F14AA1B9}">
      <dsp:nvSpPr>
        <dsp:cNvPr id="0" name=""/>
        <dsp:cNvSpPr/>
      </dsp:nvSpPr>
      <dsp:spPr>
        <a:xfrm>
          <a:off x="318270" y="3918425"/>
          <a:ext cx="8305450" cy="412322"/>
        </a:xfrm>
        <a:prstGeom prst="rect">
          <a:avLst/>
        </a:prstGeom>
        <a:solidFill>
          <a:srgbClr val="00B050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281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100" kern="1200" dirty="0" smtClean="0"/>
            <a:t>Version 2 – Form Builder and Form Capture</a:t>
          </a:r>
          <a:endParaRPr lang="en-ZA" sz="2100" kern="1200" dirty="0"/>
        </a:p>
      </dsp:txBody>
      <dsp:txXfrm>
        <a:off x="318270" y="3918425"/>
        <a:ext cx="8305450" cy="412322"/>
      </dsp:txXfrm>
    </dsp:sp>
    <dsp:sp modelId="{CFEC697B-B36C-46D1-8032-3134341CC1FA}">
      <dsp:nvSpPr>
        <dsp:cNvPr id="0" name=""/>
        <dsp:cNvSpPr/>
      </dsp:nvSpPr>
      <dsp:spPr>
        <a:xfrm>
          <a:off x="60568" y="3866885"/>
          <a:ext cx="515403" cy="51540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BF348-A8BD-47D2-A4D4-B131C02F5981}" type="datetimeFigureOut">
              <a:rPr lang="en-ZA" smtClean="0"/>
              <a:t>2014-06-09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38A7C-9829-44F6-8DA4-A4EFF140E6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164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38A7C-9829-44F6-8DA4-A4EFF140E6C5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079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8032" y="3977299"/>
            <a:ext cx="7772400" cy="963871"/>
          </a:xfrm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defRPr sz="3200" b="1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8032" y="4941169"/>
            <a:ext cx="7772400" cy="524284"/>
          </a:xfrm>
        </p:spPr>
        <p:txBody>
          <a:bodyPr lIns="45717" rIns="45717" anchor="b">
            <a:normAutofit/>
          </a:bodyPr>
          <a:lstStyle>
            <a:lvl1pPr marL="0" marR="64003" indent="0" algn="ctr">
              <a:buNone/>
              <a:defRPr sz="2000">
                <a:solidFill>
                  <a:schemeClr val="tx1"/>
                </a:solidFill>
              </a:defRPr>
            </a:lvl1pPr>
            <a:lvl2pPr marL="457165" indent="0" algn="ctr">
              <a:buNone/>
            </a:lvl2pPr>
            <a:lvl3pPr marL="914331" indent="0" algn="ctr">
              <a:buNone/>
            </a:lvl3pPr>
            <a:lvl4pPr marL="1371495" indent="0" algn="ctr">
              <a:buNone/>
            </a:lvl4pPr>
            <a:lvl5pPr marL="1828660" indent="0" algn="ctr">
              <a:buNone/>
            </a:lvl5pPr>
            <a:lvl6pPr marL="2285826" indent="0" algn="ctr">
              <a:buNone/>
            </a:lvl6pPr>
            <a:lvl7pPr marL="2742990" indent="0" algn="ctr">
              <a:buNone/>
            </a:lvl7pPr>
            <a:lvl8pPr marL="3200156" indent="0" algn="ctr">
              <a:buNone/>
            </a:lvl8pPr>
            <a:lvl9pPr marL="3657321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r="896"/>
          <a:stretch/>
        </p:blipFill>
        <p:spPr>
          <a:xfrm>
            <a:off x="-9885" y="5661253"/>
            <a:ext cx="9153887" cy="10414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93" y="2041437"/>
            <a:ext cx="7221031" cy="1387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916832"/>
          </a:xfrm>
          <a:prstGeom prst="rect">
            <a:avLst/>
          </a:prstGeom>
          <a:gradFill>
            <a:gsLst>
              <a:gs pos="66000">
                <a:srgbClr val="00586E"/>
              </a:gs>
              <a:gs pos="16000">
                <a:schemeClr val="bg1"/>
              </a:gs>
              <a:gs pos="100000">
                <a:srgbClr val="00CCFF"/>
              </a:gs>
            </a:gsLst>
            <a:lin ang="5400000" scaled="0"/>
          </a:gra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250825" y="2276873"/>
            <a:ext cx="8642350" cy="3673079"/>
          </a:xfr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342900" indent="-342900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42900" indent="-342900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2900" indent="-342900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2900" indent="-342900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ZA" sz="15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spcAft>
                <a:spcPts val="600"/>
              </a:spcAft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simply dummy text of the printing and typesetting industry.</a:t>
            </a:r>
          </a:p>
          <a:p>
            <a:pPr algn="just">
              <a:spcAft>
                <a:spcPts val="600"/>
              </a:spcAft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was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passages, and more recently with desktop publishing software like Aldus PageMaker including versions of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Contrary to popular belief,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not simply random text. It has roots in a piece of classical Latin literature from 45 BC, making it over 2000 years old. Richard McClintock.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0825" y="404664"/>
            <a:ext cx="8642350" cy="9221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3 Grupo"/>
          <p:cNvGrpSpPr/>
          <p:nvPr userDrawn="1"/>
        </p:nvGrpSpPr>
        <p:grpSpPr>
          <a:xfrm>
            <a:off x="3131842" y="2854488"/>
            <a:ext cx="6887" cy="3017856"/>
            <a:chOff x="4276603" y="1491264"/>
            <a:chExt cx="319" cy="3377896"/>
          </a:xfrm>
        </p:grpSpPr>
        <p:cxnSp>
          <p:nvCxnSpPr>
            <p:cNvPr id="12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20 Grupo"/>
          <p:cNvGrpSpPr/>
          <p:nvPr userDrawn="1"/>
        </p:nvGrpSpPr>
        <p:grpSpPr>
          <a:xfrm>
            <a:off x="6019049" y="2831221"/>
            <a:ext cx="6887" cy="3017856"/>
            <a:chOff x="4276603" y="1491264"/>
            <a:chExt cx="319" cy="3377896"/>
          </a:xfrm>
        </p:grpSpPr>
        <p:cxnSp>
          <p:nvCxnSpPr>
            <p:cNvPr id="18" name="21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22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13 Grupo"/>
          <p:cNvGrpSpPr/>
          <p:nvPr userDrawn="1"/>
        </p:nvGrpSpPr>
        <p:grpSpPr>
          <a:xfrm>
            <a:off x="3150129" y="2636912"/>
            <a:ext cx="6887" cy="3017856"/>
            <a:chOff x="4276603" y="1491264"/>
            <a:chExt cx="319" cy="3377896"/>
          </a:xfrm>
        </p:grpSpPr>
        <p:cxnSp>
          <p:nvCxnSpPr>
            <p:cNvPr id="21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20 Grupo"/>
          <p:cNvGrpSpPr/>
          <p:nvPr userDrawn="1"/>
        </p:nvGrpSpPr>
        <p:grpSpPr>
          <a:xfrm>
            <a:off x="6037336" y="2696325"/>
            <a:ext cx="6887" cy="3017856"/>
            <a:chOff x="4276603" y="1491264"/>
            <a:chExt cx="319" cy="3377896"/>
          </a:xfrm>
        </p:grpSpPr>
        <p:cxnSp>
          <p:nvCxnSpPr>
            <p:cNvPr id="24" name="21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22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2 Subtítulo"/>
          <p:cNvSpPr txBox="1">
            <a:spLocks/>
          </p:cNvSpPr>
          <p:nvPr userDrawn="1"/>
        </p:nvSpPr>
        <p:spPr>
          <a:xfrm>
            <a:off x="714350" y="6429396"/>
            <a:ext cx="1822573" cy="231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s-HN" sz="900" b="1" cap="all" dirty="0">
                <a:solidFill>
                  <a:schemeClr val="bg1"/>
                </a:solidFill>
              </a:rPr>
              <a:t>Making Business Intelligent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3" hasCustomPrompt="1"/>
          </p:nvPr>
        </p:nvSpPr>
        <p:spPr>
          <a:xfrm>
            <a:off x="248478" y="2492376"/>
            <a:ext cx="2772000" cy="3420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spcAft>
                <a:spcPts val="600"/>
              </a:spcAft>
              <a:buNone/>
              <a:defRPr lang="en-US" sz="1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Column 1</a:t>
            </a:r>
          </a:p>
        </p:txBody>
      </p:sp>
      <p:sp>
        <p:nvSpPr>
          <p:cNvPr id="38" name="Content Placeholder 36"/>
          <p:cNvSpPr>
            <a:spLocks noGrp="1"/>
          </p:cNvSpPr>
          <p:nvPr>
            <p:ph sz="quarter" idx="14" hasCustomPrompt="1"/>
          </p:nvPr>
        </p:nvSpPr>
        <p:spPr>
          <a:xfrm>
            <a:off x="3171724" y="2492375"/>
            <a:ext cx="2772000" cy="3420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spcAft>
                <a:spcPts val="600"/>
              </a:spcAft>
              <a:buNone/>
              <a:defRPr lang="en-US" sz="1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Column 2</a:t>
            </a:r>
          </a:p>
        </p:txBody>
      </p:sp>
      <p:sp>
        <p:nvSpPr>
          <p:cNvPr id="39" name="Content Placeholder 36"/>
          <p:cNvSpPr>
            <a:spLocks noGrp="1"/>
          </p:cNvSpPr>
          <p:nvPr>
            <p:ph sz="quarter" idx="15" hasCustomPrompt="1"/>
          </p:nvPr>
        </p:nvSpPr>
        <p:spPr>
          <a:xfrm>
            <a:off x="6094970" y="2492376"/>
            <a:ext cx="2772000" cy="3420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spcAft>
                <a:spcPts val="600"/>
              </a:spcAft>
              <a:buNone/>
              <a:defRPr lang="en-US" sz="1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Column 3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sz="quarter" idx="17" hasCustomPrompt="1"/>
          </p:nvPr>
        </p:nvSpPr>
        <p:spPr>
          <a:xfrm>
            <a:off x="250825" y="1917009"/>
            <a:ext cx="8642350" cy="431873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Write some lines of text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8" hasCustomPrompt="1"/>
          </p:nvPr>
        </p:nvSpPr>
        <p:spPr>
          <a:xfrm>
            <a:off x="250827" y="980728"/>
            <a:ext cx="8642349" cy="576064"/>
          </a:xfrm>
        </p:spPr>
        <p:txBody>
          <a:bodyPr>
            <a:noAutofit/>
          </a:bodyPr>
          <a:lstStyle>
            <a:lvl1pPr marL="0" indent="0">
              <a:buNone/>
              <a:defRPr kumimoji="0" lang="en-US" sz="3600" b="1" kern="1200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pPr marL="0" lvl="0" indent="0" algn="l" rtl="0" eaLnBrk="1" latinLnBrk="0" hangingPunct="1">
              <a:spcBef>
                <a:spcPts val="401"/>
              </a:spcBef>
              <a:spcAft>
                <a:spcPts val="0"/>
              </a:spcAft>
              <a:buClr>
                <a:srgbClr val="00CCFF"/>
              </a:buClr>
              <a:buSzPct val="68000"/>
              <a:buFont typeface="Wingdings" pitchFamily="2" charset="2"/>
              <a:buNone/>
            </a:pPr>
            <a:r>
              <a:rPr lang="en-US" dirty="0" smtClean="0"/>
              <a:t>3 COLUMNS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9" hasCustomPrompt="1"/>
          </p:nvPr>
        </p:nvSpPr>
        <p:spPr>
          <a:xfrm>
            <a:off x="251520" y="260649"/>
            <a:ext cx="8498235" cy="692151"/>
          </a:xfrm>
        </p:spPr>
        <p:txBody>
          <a:bodyPr>
            <a:noAutofit/>
          </a:bodyPr>
          <a:lstStyle>
            <a:lvl1pPr marL="0" indent="0">
              <a:buNone/>
              <a:defRPr kumimoji="0" lang="en-US" sz="3600" b="1" kern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CONTENT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2" hasCustomPrompt="1"/>
          </p:nvPr>
        </p:nvSpPr>
        <p:spPr>
          <a:xfrm>
            <a:off x="250827" y="260648"/>
            <a:ext cx="8642349" cy="792088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kumimoji="0" lang="es-HN" sz="4400" b="1" kern="1200" dirty="0">
                <a:solidFill>
                  <a:srgbClr val="00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SAMPLES OF GRAPHIC </a:t>
            </a:r>
            <a:r>
              <a:rPr lang="es-HN" sz="4800" b="1" dirty="0" smtClean="0">
                <a:solidFill>
                  <a:srgbClr val="0D2E82"/>
                </a:solidFill>
              </a:rPr>
              <a:t>CHART</a:t>
            </a:r>
            <a:endParaRPr lang="es-HN" sz="4800" b="1" dirty="0">
              <a:solidFill>
                <a:srgbClr val="0D2E82"/>
              </a:solidFill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25143" y="908720"/>
            <a:ext cx="8668032" cy="9144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5760"/>
              </a:lnSpc>
              <a:spcBef>
                <a:spcPts val="0"/>
              </a:spcBef>
              <a:buNone/>
              <a:defRPr lang="en-US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Some title in this line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idx="1"/>
          </p:nvPr>
        </p:nvSpPr>
        <p:spPr>
          <a:xfrm>
            <a:off x="250826" y="2204865"/>
            <a:ext cx="5415087" cy="374508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bg-BG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 hasCustomPrompt="1"/>
          </p:nvPr>
        </p:nvSpPr>
        <p:spPr>
          <a:xfrm>
            <a:off x="5796136" y="2204865"/>
            <a:ext cx="3096344" cy="374508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 lang="en-US" sz="2000" b="1" kern="1200" dirty="0" smtClean="0">
                <a:solidFill>
                  <a:srgbClr val="00CCFF"/>
                </a:solidFill>
                <a:latin typeface="Calibri" pitchFamily="34" charset="0"/>
                <a:ea typeface="+mn-ea"/>
                <a:cs typeface="+mn-cs"/>
              </a:defRPr>
            </a:lvl1pPr>
            <a:lvl2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 lang="en-US" sz="1100" kern="1200" dirty="0" smtClean="0">
                <a:solidFill>
                  <a:srgbClr val="00CCFF"/>
                </a:solidFill>
                <a:latin typeface="Calibri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Another</a:t>
            </a:r>
            <a:r>
              <a:rPr lang="es-H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</a:t>
            </a: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Something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0"/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Product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13 Grupo"/>
          <p:cNvGrpSpPr/>
          <p:nvPr userDrawn="1"/>
        </p:nvGrpSpPr>
        <p:grpSpPr>
          <a:xfrm>
            <a:off x="4618073" y="2758768"/>
            <a:ext cx="6887" cy="3017856"/>
            <a:chOff x="4276603" y="1491264"/>
            <a:chExt cx="319" cy="3377896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76603" y="1491264"/>
              <a:ext cx="0" cy="33778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4276922" y="1491264"/>
              <a:ext cx="0" cy="3377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1 Título"/>
          <p:cNvSpPr txBox="1">
            <a:spLocks/>
          </p:cNvSpPr>
          <p:nvPr userDrawn="1"/>
        </p:nvSpPr>
        <p:spPr>
          <a:xfrm>
            <a:off x="5796138" y="4797153"/>
            <a:ext cx="3097039" cy="339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-H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H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more </a:t>
            </a:r>
            <a:r>
              <a:rPr lang="es-H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  <a:r>
              <a:rPr lang="es-H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please</a:t>
            </a:r>
            <a:r>
              <a:rPr lang="es-H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visit</a:t>
            </a:r>
            <a:r>
              <a:rPr lang="es-H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es-HN" sz="105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HN" sz="1050" b="1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website</a:t>
            </a:r>
            <a:r>
              <a:rPr lang="es-HN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s-HN" sz="1050" b="1" dirty="0" smtClean="0">
              <a:solidFill>
                <a:srgbClr val="FFC000"/>
              </a:solidFill>
            </a:endParaRPr>
          </a:p>
        </p:txBody>
      </p:sp>
      <p:sp>
        <p:nvSpPr>
          <p:cNvPr id="13" name="1 Título"/>
          <p:cNvSpPr txBox="1">
            <a:spLocks/>
          </p:cNvSpPr>
          <p:nvPr userDrawn="1"/>
        </p:nvSpPr>
        <p:spPr>
          <a:xfrm>
            <a:off x="6335202" y="5179926"/>
            <a:ext cx="2557975" cy="409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-HN" sz="1950" b="1" dirty="0" smtClean="0">
                <a:solidFill>
                  <a:srgbClr val="00CCFF"/>
                </a:solidFill>
              </a:rPr>
              <a:t>http://aphelion.bi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0"/>
          </p:nvPr>
        </p:nvSpPr>
        <p:spPr>
          <a:xfrm>
            <a:off x="250825" y="2205037"/>
            <a:ext cx="4248150" cy="3118331"/>
          </a:xfrm>
        </p:spPr>
        <p:txBody>
          <a:bodyPr>
            <a:normAutofit/>
          </a:bodyPr>
          <a:lstStyle>
            <a:lvl1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defTabSz="914400" rtl="0" eaLnBrk="1" latinLnBrk="0" hangingPunct="1">
              <a:spcAft>
                <a:spcPts val="600"/>
              </a:spcAft>
              <a:defRPr lang="en-ZA" sz="1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11"/>
          </p:nvPr>
        </p:nvSpPr>
        <p:spPr>
          <a:xfrm>
            <a:off x="4572001" y="2205039"/>
            <a:ext cx="4321175" cy="2035195"/>
          </a:xfrm>
        </p:spPr>
        <p:txBody>
          <a:bodyPr>
            <a:normAutofit/>
          </a:bodyPr>
          <a:lstStyle>
            <a:lvl1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defTabSz="914400" rtl="0" eaLnBrk="1" latinLnBrk="0" hangingPunct="1">
              <a:spcAft>
                <a:spcPts val="600"/>
              </a:spcAft>
              <a:defRPr lang="en-US" sz="1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defTabSz="914400" rtl="0" eaLnBrk="1" latinLnBrk="0" hangingPunct="1">
              <a:spcAft>
                <a:spcPts val="600"/>
              </a:spcAft>
              <a:defRPr lang="en-ZA" sz="1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1916832"/>
          </a:xfrm>
          <a:prstGeom prst="rect">
            <a:avLst/>
          </a:prstGeom>
          <a:gradFill>
            <a:gsLst>
              <a:gs pos="66000">
                <a:srgbClr val="00586E"/>
              </a:gs>
              <a:gs pos="16000">
                <a:schemeClr val="bg1"/>
              </a:gs>
              <a:gs pos="100000">
                <a:srgbClr val="00CCFF"/>
              </a:gs>
            </a:gsLst>
            <a:lin ang="5400000" scaled="0"/>
          </a:gra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50825" y="404664"/>
            <a:ext cx="8642350" cy="9221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788024" y="3284986"/>
            <a:ext cx="4248596" cy="3587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 smtClean="0">
                <a:solidFill>
                  <a:srgbClr val="00CC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b="1" dirty="0" smtClean="0"/>
              <a:t>sales@aphelion.bi</a:t>
            </a: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904828" y="3573018"/>
            <a:ext cx="4248596" cy="3587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b="1" dirty="0" smtClean="0"/>
              <a:t>@Me</a:t>
            </a:r>
            <a:endParaRPr lang="en-US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20072" y="4149082"/>
            <a:ext cx="4248596" cy="3587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b="1" dirty="0" smtClean="0"/>
              <a:t>+27 11 083 7477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205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2" hasCustomPrompt="1"/>
          </p:nvPr>
        </p:nvSpPr>
        <p:spPr>
          <a:xfrm>
            <a:off x="250827" y="260648"/>
            <a:ext cx="8642349" cy="792088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5760"/>
              </a:lnSpc>
              <a:spcBef>
                <a:spcPct val="0"/>
              </a:spcBef>
              <a:buNone/>
              <a:defRPr kumimoji="0" lang="es-HN" sz="4400" b="1" kern="1200" dirty="0">
                <a:solidFill>
                  <a:srgbClr val="00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ts val="5760"/>
              </a:lnSpc>
              <a:spcBef>
                <a:spcPts val="0"/>
              </a:spcBef>
            </a:pPr>
            <a:r>
              <a:rPr lang="es-H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SAMPLES OF GRAPHIC </a:t>
            </a:r>
            <a:r>
              <a:rPr lang="es-HN" sz="4800" b="1" dirty="0" smtClean="0">
                <a:solidFill>
                  <a:srgbClr val="0D2E82"/>
                </a:solidFill>
              </a:rPr>
              <a:t>CHART</a:t>
            </a:r>
            <a:endParaRPr lang="es-HN" sz="4800" b="1" dirty="0">
              <a:solidFill>
                <a:srgbClr val="0D2E82"/>
              </a:solidFill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25143" y="836712"/>
            <a:ext cx="8668032" cy="9144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5760"/>
              </a:lnSpc>
              <a:spcBef>
                <a:spcPts val="0"/>
              </a:spcBef>
              <a:buNone/>
              <a:defRPr lang="en-US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Some title in this line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idx="1"/>
          </p:nvPr>
        </p:nvSpPr>
        <p:spPr>
          <a:xfrm>
            <a:off x="250826" y="2204865"/>
            <a:ext cx="5415087" cy="374508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 hasCustomPrompt="1"/>
          </p:nvPr>
        </p:nvSpPr>
        <p:spPr>
          <a:xfrm>
            <a:off x="5796136" y="2204865"/>
            <a:ext cx="3096344" cy="3745087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 lang="en-US" sz="2000" b="1" kern="1200" dirty="0" smtClean="0">
                <a:solidFill>
                  <a:srgbClr val="00CCFF"/>
                </a:solidFill>
                <a:latin typeface="Calibri" pitchFamily="34" charset="0"/>
                <a:ea typeface="+mn-ea"/>
                <a:cs typeface="+mn-cs"/>
              </a:defRPr>
            </a:lvl1pPr>
            <a:lvl2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 lang="en-US" sz="1100" kern="1200" dirty="0" smtClean="0">
                <a:solidFill>
                  <a:srgbClr val="00CCFF"/>
                </a:solidFill>
                <a:latin typeface="Calibri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Another</a:t>
            </a:r>
            <a:r>
              <a:rPr lang="es-H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</a:t>
            </a:r>
            <a:endParaRPr lang="es-E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0"/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Something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0"/>
            <a:r>
              <a:rPr lang="es-H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Product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75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 hasCustomPrompt="1"/>
          </p:nvPr>
        </p:nvSpPr>
        <p:spPr>
          <a:xfrm>
            <a:off x="250825" y="274637"/>
            <a:ext cx="8642350" cy="922115"/>
          </a:xfrm>
          <a:prstGeom prst="rect">
            <a:avLst/>
          </a:prstGeom>
        </p:spPr>
        <p:txBody>
          <a:bodyPr vert="horz" lIns="91433" tIns="45717" rIns="91433" bIns="45717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/>
            </a:lvl1pPr>
            <a:extLst/>
          </a:lstStyle>
          <a:p>
            <a:r>
              <a:rPr kumimoji="0" lang="en-US" dirty="0" smtClean="0"/>
              <a:t>Agenda</a:t>
            </a:r>
            <a:endParaRPr kumimoji="0" lang="en-US" dirty="0"/>
          </a:p>
        </p:txBody>
      </p:sp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2586960662"/>
              </p:ext>
            </p:extLst>
          </p:nvPr>
        </p:nvGraphicFramePr>
        <p:xfrm>
          <a:off x="250825" y="1397000"/>
          <a:ext cx="864234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469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68763"/>
            <a:ext cx="8642350" cy="4738531"/>
          </a:xfrm>
        </p:spPr>
        <p:txBody>
          <a:bodyPr/>
          <a:lstStyle>
            <a:lvl1pPr marL="109720" indent="0">
              <a:buNone/>
              <a:defRPr/>
            </a:lvl1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r="896"/>
          <a:stretch/>
        </p:blipFill>
        <p:spPr>
          <a:xfrm>
            <a:off x="-36512" y="5949280"/>
            <a:ext cx="9289032" cy="4320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r="896"/>
          <a:stretch/>
        </p:blipFill>
        <p:spPr>
          <a:xfrm>
            <a:off x="-33703" y="5949280"/>
            <a:ext cx="8574491" cy="432048"/>
          </a:xfrm>
          <a:prstGeom prst="rect">
            <a:avLst/>
          </a:prstGeom>
        </p:spPr>
      </p:pic>
      <p:sp>
        <p:nvSpPr>
          <p:cNvPr id="21" name="Date Placeholder 9"/>
          <p:cNvSpPr>
            <a:spLocks noGrp="1"/>
          </p:cNvSpPr>
          <p:nvPr>
            <p:ph type="dt" sz="half" idx="2"/>
          </p:nvPr>
        </p:nvSpPr>
        <p:spPr>
          <a:xfrm>
            <a:off x="3641437" y="6394240"/>
            <a:ext cx="1772529" cy="365760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04245B6B-AFED-485E-8010-FED6142A46BC}" type="datetimeFigureOut">
              <a:rPr lang="bg-BG" smtClean="0"/>
              <a:t>9.6.2014 г.</a:t>
            </a:fld>
            <a:endParaRPr lang="bg-BG"/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9236" y="6381328"/>
            <a:ext cx="337625" cy="36587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B7C4AB97-E27D-4D01-96EF-91375A718BDF}" type="slidenum">
              <a:rPr lang="bg-BG" smtClean="0"/>
              <a:t>‹#›</a:t>
            </a:fld>
            <a:endParaRPr lang="bg-BG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8"/>
          <a:stretch/>
        </p:blipFill>
        <p:spPr>
          <a:xfrm>
            <a:off x="6433132" y="6381329"/>
            <a:ext cx="2634943" cy="365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1"/>
          <p:cNvSpPr>
            <a:spLocks noGrp="1"/>
          </p:cNvSpPr>
          <p:nvPr>
            <p:ph sz="quarter" idx="13"/>
          </p:nvPr>
        </p:nvSpPr>
        <p:spPr>
          <a:xfrm>
            <a:off x="250825" y="1484784"/>
            <a:ext cx="8642349" cy="4536504"/>
          </a:xfrm>
        </p:spPr>
        <p:txBody>
          <a:bodyPr>
            <a:noAutofit/>
          </a:bodyPr>
          <a:lstStyle>
            <a:lvl1pPr marL="0" indent="0" algn="just" defTabSz="914331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lang="en-US" sz="15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342874" indent="-342874" defTabSz="914331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42874" indent="-342874" defTabSz="914331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2874" indent="-342874" defTabSz="914331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2874" indent="-342874" defTabSz="914331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ZA" sz="15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Aft>
                <a:spcPts val="600"/>
              </a:spcAft>
            </a:pP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0825" y="260648"/>
            <a:ext cx="8642350" cy="9221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r="896"/>
          <a:stretch/>
        </p:blipFill>
        <p:spPr>
          <a:xfrm>
            <a:off x="-36512" y="5949280"/>
            <a:ext cx="9289032" cy="4320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r="896"/>
          <a:stretch/>
        </p:blipFill>
        <p:spPr>
          <a:xfrm>
            <a:off x="-33703" y="5949280"/>
            <a:ext cx="8574491" cy="432048"/>
          </a:xfrm>
          <a:prstGeom prst="rect">
            <a:avLst/>
          </a:prstGeom>
        </p:spPr>
      </p:pic>
      <p:sp>
        <p:nvSpPr>
          <p:cNvPr id="15" name="Date Placeholder 9"/>
          <p:cNvSpPr>
            <a:spLocks noGrp="1"/>
          </p:cNvSpPr>
          <p:nvPr>
            <p:ph type="dt" sz="half" idx="2"/>
          </p:nvPr>
        </p:nvSpPr>
        <p:spPr>
          <a:xfrm>
            <a:off x="3641437" y="6394240"/>
            <a:ext cx="1772529" cy="365760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04245B6B-AFED-485E-8010-FED6142A46BC}" type="datetimeFigureOut">
              <a:rPr lang="bg-BG" smtClean="0"/>
              <a:t>9.6.2014 г.</a:t>
            </a:fld>
            <a:endParaRPr lang="bg-BG"/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9236" y="6381328"/>
            <a:ext cx="337625" cy="36587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B7C4AB97-E27D-4D01-96EF-91375A718BDF}" type="slidenum">
              <a:rPr lang="bg-BG" smtClean="0"/>
              <a:t>‹#›</a:t>
            </a:fld>
            <a:endParaRPr lang="bg-BG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8"/>
          <a:stretch/>
        </p:blipFill>
        <p:spPr>
          <a:xfrm>
            <a:off x="6433132" y="6381329"/>
            <a:ext cx="2634943" cy="365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6132" y="273051"/>
            <a:ext cx="3008313" cy="1162051"/>
          </a:xfrm>
          <a:prstGeom prst="rect">
            <a:avLst/>
          </a:prstGeom>
        </p:spPr>
        <p:txBody>
          <a:bodyPr vert="horz" lIns="91433" tIns="45717" rIns="91433" bIns="45717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2000" b="1" kern="1200">
                <a:solidFill>
                  <a:schemeClr val="accent1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  <a:extLst/>
          </a:lstStyle>
          <a:p>
            <a:r>
              <a:rPr lang="en-ZA" sz="2400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ZA" sz="2400" dirty="0"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318124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827" y="147108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1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6" indent="0">
              <a:buNone/>
              <a:defRPr sz="900"/>
            </a:lvl6pPr>
            <a:lvl7pPr marL="2742990" indent="0">
              <a:buNone/>
              <a:defRPr sz="900"/>
            </a:lvl7pPr>
            <a:lvl8pPr marL="3200156" indent="0">
              <a:buNone/>
              <a:defRPr sz="900"/>
            </a:lvl8pPr>
            <a:lvl9pPr marL="36573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r="896"/>
          <a:stretch/>
        </p:blipFill>
        <p:spPr>
          <a:xfrm>
            <a:off x="-36512" y="5949280"/>
            <a:ext cx="9289032" cy="4320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r="896"/>
          <a:stretch/>
        </p:blipFill>
        <p:spPr>
          <a:xfrm>
            <a:off x="-33703" y="5949280"/>
            <a:ext cx="8574491" cy="432048"/>
          </a:xfrm>
          <a:prstGeom prst="rect">
            <a:avLst/>
          </a:prstGeom>
        </p:spPr>
      </p:pic>
      <p:sp>
        <p:nvSpPr>
          <p:cNvPr id="19" name="Date Placeholder 9"/>
          <p:cNvSpPr>
            <a:spLocks noGrp="1"/>
          </p:cNvSpPr>
          <p:nvPr>
            <p:ph type="dt" sz="half" idx="10"/>
          </p:nvPr>
        </p:nvSpPr>
        <p:spPr>
          <a:xfrm>
            <a:off x="3641437" y="6394240"/>
            <a:ext cx="1772529" cy="365760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04245B6B-AFED-485E-8010-FED6142A46BC}" type="datetimeFigureOut">
              <a:rPr lang="bg-BG" smtClean="0"/>
              <a:t>9.6.2014 г.</a:t>
            </a:fld>
            <a:endParaRPr lang="bg-BG"/>
          </a:p>
        </p:txBody>
      </p:sp>
      <p:sp>
        <p:nvSpPr>
          <p:cNvPr id="2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9236" y="6381328"/>
            <a:ext cx="337625" cy="36587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B7C4AB97-E27D-4D01-96EF-91375A718BDF}" type="slidenum">
              <a:rPr lang="bg-BG" smtClean="0"/>
              <a:t>‹#›</a:t>
            </a:fld>
            <a:endParaRPr lang="bg-BG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8"/>
          <a:stretch/>
        </p:blipFill>
        <p:spPr>
          <a:xfrm>
            <a:off x="6433132" y="6381329"/>
            <a:ext cx="2634943" cy="3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4637"/>
            <a:ext cx="8642350" cy="9221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0825" y="1484314"/>
            <a:ext cx="8642350" cy="4465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r="896"/>
          <a:stretch/>
        </p:blipFill>
        <p:spPr>
          <a:xfrm>
            <a:off x="-36512" y="5949280"/>
            <a:ext cx="9289032" cy="432048"/>
          </a:xfrm>
          <a:prstGeom prst="rect">
            <a:avLst/>
          </a:prstGeom>
        </p:spPr>
      </p:pic>
      <p:sp>
        <p:nvSpPr>
          <p:cNvPr id="13" name="Date Placeholder 9"/>
          <p:cNvSpPr>
            <a:spLocks noGrp="1"/>
          </p:cNvSpPr>
          <p:nvPr>
            <p:ph type="dt" sz="half" idx="2"/>
          </p:nvPr>
        </p:nvSpPr>
        <p:spPr>
          <a:xfrm>
            <a:off x="3641437" y="6394240"/>
            <a:ext cx="1772529" cy="365760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04245B6B-AFED-485E-8010-FED6142A46BC}" type="datetimeFigureOut">
              <a:rPr lang="bg-BG" smtClean="0"/>
              <a:t>9.6.2014 г.</a:t>
            </a:fld>
            <a:endParaRPr lang="bg-BG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9236" y="6381328"/>
            <a:ext cx="337625" cy="36587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B7C4AB97-E27D-4D01-96EF-91375A718BDF}" type="slidenum">
              <a:rPr lang="bg-BG" smtClean="0"/>
              <a:t>‹#›</a:t>
            </a:fld>
            <a:endParaRPr lang="bg-B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8"/>
          <a:stretch/>
        </p:blipFill>
        <p:spPr>
          <a:xfrm>
            <a:off x="6433132" y="6381329"/>
            <a:ext cx="2634943" cy="3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4637"/>
            <a:ext cx="8642350" cy="9221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11880" y="6381328"/>
            <a:ext cx="1920240" cy="365760"/>
          </a:xfrm>
          <a:prstGeom prst="rect">
            <a:avLst/>
          </a:prstGeom>
        </p:spPr>
        <p:txBody>
          <a:bodyPr/>
          <a:lstStyle/>
          <a:p>
            <a:fld id="{04245B6B-AFED-485E-8010-FED6142A46BC}" type="datetimeFigureOut">
              <a:rPr lang="bg-BG" smtClean="0"/>
              <a:t>9.6.2014 г.</a:t>
            </a:fld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7504" y="6381329"/>
            <a:ext cx="365760" cy="365872"/>
          </a:xfrm>
          <a:prstGeom prst="rect">
            <a:avLst/>
          </a:prstGeom>
        </p:spPr>
        <p:txBody>
          <a:bodyPr/>
          <a:lstStyle/>
          <a:p>
            <a:fld id="{B7C4AB97-E27D-4D01-96EF-91375A718BD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8382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1916832"/>
          </a:xfrm>
          <a:prstGeom prst="rect">
            <a:avLst/>
          </a:prstGeom>
          <a:gradFill>
            <a:gsLst>
              <a:gs pos="66000">
                <a:srgbClr val="00586E"/>
              </a:gs>
              <a:gs pos="16000">
                <a:schemeClr val="bg1"/>
              </a:gs>
              <a:gs pos="100000">
                <a:srgbClr val="00CCFF"/>
              </a:gs>
            </a:gsLst>
            <a:lin ang="5400000" scaled="0"/>
          </a:gradFill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250825" y="2276873"/>
            <a:ext cx="8642350" cy="3673079"/>
          </a:xfrm>
        </p:spPr>
        <p:txBody>
          <a:bodyPr>
            <a:noAutofit/>
          </a:bodyPr>
          <a:lstStyle>
            <a:lvl1pPr marL="342900" indent="-342900" algn="just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342900" indent="-342900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42900" indent="-342900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2900" indent="-342900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US" sz="15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2900" indent="-342900" defTabSz="9144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lang="en-ZA" sz="15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spcAft>
                <a:spcPts val="600"/>
              </a:spcAft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simply dummy text of the printing and typesetting industry.</a:t>
            </a:r>
          </a:p>
          <a:p>
            <a:pPr algn="just">
              <a:spcAft>
                <a:spcPts val="600"/>
              </a:spcAft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was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popularised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1960s with the release of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Letraset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sheets containing.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passages, and more recently with desktop publishing software like Aldus PageMaker including versions of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Contrary to popular belief,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not simply random text. It has roots in a piece of classical Latin literature from 45 BC, making it over 2000 years old. Richard McClintock.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0825" y="404664"/>
            <a:ext cx="8642350" cy="9221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5B6B-AFED-485E-8010-FED6142A46BC}" type="datetimeFigureOut">
              <a:rPr lang="bg-BG" smtClean="0"/>
              <a:t>9.6.2014 г.</a:t>
            </a:fld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AB97-E27D-4D01-96EF-91375A718BDF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318124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0826" y="273050"/>
            <a:ext cx="3241054" cy="9957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826" y="1484312"/>
            <a:ext cx="3250782" cy="4465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500">
              <a:srgbClr val="AFAFAF"/>
            </a:gs>
            <a:gs pos="95000">
              <a:srgbClr val="848484"/>
            </a:gs>
            <a:gs pos="100000">
              <a:schemeClr val="bg2">
                <a:lumMod val="20000"/>
                <a:lumOff val="80000"/>
              </a:schemeClr>
            </a:gs>
            <a:gs pos="71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r="896"/>
          <a:stretch/>
        </p:blipFill>
        <p:spPr>
          <a:xfrm>
            <a:off x="-36512" y="5949280"/>
            <a:ext cx="9289032" cy="432048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0825" y="274637"/>
            <a:ext cx="8642350" cy="922115"/>
          </a:xfrm>
          <a:prstGeom prst="rect">
            <a:avLst/>
          </a:prstGeom>
        </p:spPr>
        <p:txBody>
          <a:bodyPr vert="horz" lIns="91433" tIns="45717" rIns="91433" bIns="45717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0825" y="1481331"/>
            <a:ext cx="8642350" cy="4525963"/>
          </a:xfrm>
          <a:prstGeom prst="rect">
            <a:avLst/>
          </a:prstGeom>
        </p:spPr>
        <p:txBody>
          <a:bodyPr vert="horz" lIns="91433" tIns="45717" rIns="91433" bIns="4571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6" name="Date Placeholder 9"/>
          <p:cNvSpPr>
            <a:spLocks noGrp="1"/>
          </p:cNvSpPr>
          <p:nvPr>
            <p:ph type="dt" sz="half" idx="2"/>
          </p:nvPr>
        </p:nvSpPr>
        <p:spPr>
          <a:xfrm>
            <a:off x="3641437" y="6394240"/>
            <a:ext cx="1772529" cy="365760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04245B6B-AFED-485E-8010-FED6142A46BC}" type="datetimeFigureOut">
              <a:rPr lang="bg-BG" smtClean="0"/>
              <a:t>9.6.2014 г.</a:t>
            </a:fld>
            <a:endParaRPr lang="bg-BG"/>
          </a:p>
        </p:txBody>
      </p:sp>
      <p:sp>
        <p:nvSpPr>
          <p:cNvPr id="1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9236" y="6381328"/>
            <a:ext cx="337625" cy="36587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B7C4AB97-E27D-4D01-96EF-91375A718BDF}" type="slidenum">
              <a:rPr lang="bg-BG" smtClean="0"/>
              <a:t>‹#›</a:t>
            </a:fld>
            <a:endParaRPr lang="bg-BG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8"/>
          <a:stretch/>
        </p:blipFill>
        <p:spPr>
          <a:xfrm>
            <a:off x="6433132" y="6381329"/>
            <a:ext cx="2634943" cy="365873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96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9" r:id="rId8"/>
    <p:sldLayoutId id="2147483672" r:id="rId9"/>
    <p:sldLayoutId id="2147483673" r:id="rId10"/>
    <p:sldLayoutId id="2147483675" r:id="rId11"/>
    <p:sldLayoutId id="2147483677" r:id="rId12"/>
    <p:sldLayoutId id="2147483678" r:id="rId13"/>
    <p:sldLayoutId id="2147483679" r:id="rId14"/>
    <p:sldLayoutId id="2147483697" r:id="rId15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3600" b="1" kern="1200" dirty="0">
          <a:solidFill>
            <a:srgbClr val="00CC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+mj-cs"/>
        </a:defRPr>
      </a:lvl1pPr>
      <a:extLst/>
    </p:titleStyle>
    <p:bodyStyle>
      <a:lvl1pPr marL="365732" indent="-256012" algn="l" rtl="0" eaLnBrk="1" latinLnBrk="0" hangingPunct="1">
        <a:spcBef>
          <a:spcPts val="401"/>
        </a:spcBef>
        <a:spcAft>
          <a:spcPts val="0"/>
        </a:spcAft>
        <a:buClr>
          <a:srgbClr val="00CCFF"/>
        </a:buClr>
        <a:buSzPct val="68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1744" indent="-228582" algn="l" rtl="0" eaLnBrk="1" latinLnBrk="0" hangingPunct="1">
        <a:spcBef>
          <a:spcPts val="324"/>
        </a:spcBef>
        <a:buClr>
          <a:srgbClr val="00CCFF"/>
        </a:buClr>
        <a:buFont typeface="Lucida Sans Unicode" pitchFamily="34" charset="0"/>
        <a:buChar char="-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9471" indent="-228582" algn="l" rtl="0" eaLnBrk="1" latinLnBrk="0" hangingPunct="1">
        <a:spcBef>
          <a:spcPts val="350"/>
        </a:spcBef>
        <a:buClr>
          <a:srgbClr val="00CCFF"/>
        </a:buClr>
        <a:buSzPct val="100000"/>
        <a:buFont typeface="Arial" pitchFamily="34" charset="0"/>
        <a:buChar char="•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142913" indent="-228582" algn="l" rtl="0" eaLnBrk="1" latinLnBrk="0" hangingPunct="1">
        <a:spcBef>
          <a:spcPts val="350"/>
        </a:spcBef>
        <a:buClr>
          <a:srgbClr val="00CCFF"/>
        </a:buClr>
        <a:buFont typeface="Courier New" pitchFamily="49" charset="0"/>
        <a:buChar char="o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371495" indent="-228582" algn="l" rtl="0" eaLnBrk="1" latinLnBrk="0" hangingPunct="1">
        <a:spcBef>
          <a:spcPts val="350"/>
        </a:spcBef>
        <a:buClr>
          <a:srgbClr val="00CCFF"/>
        </a:buClr>
        <a:buFont typeface="Wingdings 2"/>
        <a:buChar char=""/>
        <a:defRPr kumimoji="0"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00078" indent="-228582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660" indent="-228582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243" indent="-228582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826" indent="-228582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0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Roles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999" y="259857"/>
            <a:ext cx="6120377" cy="5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7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ZA" dirty="0" smtClean="0"/>
              <a:t>Practical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55070403"/>
              </p:ext>
            </p:extLst>
          </p:nvPr>
        </p:nvGraphicFramePr>
        <p:xfrm>
          <a:off x="280198" y="1196752"/>
          <a:ext cx="8684290" cy="45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73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ZA" dirty="0" smtClean="0"/>
              <a:t>Practical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47730547"/>
              </p:ext>
            </p:extLst>
          </p:nvPr>
        </p:nvGraphicFramePr>
        <p:xfrm>
          <a:off x="280198" y="1196752"/>
          <a:ext cx="8684290" cy="45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88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3963743" cy="144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3688" y="2413893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Worked on Programme of Action for DPME</a:t>
            </a:r>
            <a:endParaRPr lang="en-ZA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08077319"/>
              </p:ext>
            </p:extLst>
          </p:nvPr>
        </p:nvGraphicFramePr>
        <p:xfrm>
          <a:off x="-394072" y="1988840"/>
          <a:ext cx="2664296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7664" y="324713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Handed over POA. Continued R&amp;D</a:t>
            </a:r>
            <a:endParaRPr lang="en-ZA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408037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 smtClean="0"/>
              <a:t>Meerkat</a:t>
            </a:r>
            <a:r>
              <a:rPr lang="en-ZA" dirty="0" smtClean="0"/>
              <a:t> Branding</a:t>
            </a:r>
            <a:br>
              <a:rPr lang="en-ZA" dirty="0" smtClean="0"/>
            </a:br>
            <a:r>
              <a:rPr lang="en-ZA" dirty="0" smtClean="0"/>
              <a:t>HTML5 Mobile systems</a:t>
            </a:r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55" y="4001115"/>
            <a:ext cx="1694136" cy="191789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Box 10"/>
          <p:cNvSpPr txBox="1"/>
          <p:nvPr/>
        </p:nvSpPr>
        <p:spPr>
          <a:xfrm>
            <a:off x="1547664" y="4956581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Form Builder </a:t>
            </a:r>
          </a:p>
          <a:p>
            <a:r>
              <a:rPr lang="en-ZA" dirty="0" smtClean="0"/>
              <a:t>CARE Somalia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614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Project Progress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602028"/>
              </p:ext>
            </p:extLst>
          </p:nvPr>
        </p:nvGraphicFramePr>
        <p:xfrm>
          <a:off x="179512" y="1323696"/>
          <a:ext cx="8784976" cy="4409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/>
                <a:gridCol w="2485184"/>
                <a:gridCol w="959703"/>
                <a:gridCol w="959703"/>
                <a:gridCol w="2436170"/>
              </a:tblGrid>
              <a:tr h="248945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r01 CARE Base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s01.01 Analysis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20140310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20140328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945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s01.02 Base changes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20140330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20140410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945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s01.03 Deploy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20140414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20140428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1392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r02 CARE Screens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s01.04 Pilot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20140504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20140522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945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s02.01 Analysis 01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effectLst/>
                        </a:rPr>
                        <a:t>20140520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20140520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Nairobi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945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s02.02 Screen changes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20140526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20140606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Train the trainer - Nairobi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1392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s02.03 Deploy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20140609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20140613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15695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r03 CARE Screens v2</a:t>
                      </a:r>
                      <a:endParaRPr lang="en-ZA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s03.01 Analysis and training</a:t>
                      </a:r>
                      <a:endParaRPr lang="en-ZA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20140609</a:t>
                      </a:r>
                      <a:endParaRPr lang="en-ZA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20140613</a:t>
                      </a:r>
                      <a:endParaRPr lang="en-ZA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Hargeisa</a:t>
                      </a:r>
                      <a:endParaRPr lang="en-ZA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</a:tr>
              <a:tr h="248945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s03.02 Screen changes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20140616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20140627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91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s03.03 Security Changes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20140630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20140711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 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945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s03.04 Deploy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20140711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20140714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1392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s03.05 Pilot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20140714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20140718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Nairobi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945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r04 CARE Reports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s04.01 Analysis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20140711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20140718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Nairobi ? Haregeisa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945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s04.02 Rpt changes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20140721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20140801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8945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s04.03 Deploy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20140804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20140809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1392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 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s04.04 Pilot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20140811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20140822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Nairobi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1392"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r05 CARE Stabilisation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>
                          <a:effectLst/>
                        </a:rPr>
                        <a:t>s05.01 UAT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20140901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600" u="none" strike="noStrike">
                          <a:effectLst/>
                        </a:rPr>
                        <a:t>20140912</a:t>
                      </a:r>
                      <a:endParaRPr lang="en-Z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600" u="none" strike="noStrike" dirty="0">
                          <a:effectLst/>
                        </a:rPr>
                        <a:t> </a:t>
                      </a:r>
                      <a:endParaRPr lang="en-Z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12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Results based management</a:t>
            </a:r>
          </a:p>
          <a:p>
            <a:pPr lvl="5"/>
            <a:r>
              <a:rPr lang="en-US" dirty="0" smtClean="0"/>
              <a:t>Outcomes and Outputs managed through Indicators</a:t>
            </a:r>
          </a:p>
          <a:p>
            <a:pPr lvl="4"/>
            <a:r>
              <a:rPr lang="en-US" sz="1800" dirty="0" smtClean="0"/>
              <a:t>Activity based management </a:t>
            </a:r>
          </a:p>
          <a:p>
            <a:pPr lvl="5"/>
            <a:r>
              <a:rPr lang="en-US" dirty="0" smtClean="0"/>
              <a:t>Projects, Activities and Milestones</a:t>
            </a:r>
          </a:p>
          <a:p>
            <a:pPr lvl="4"/>
            <a:r>
              <a:rPr lang="en-US" sz="1800" dirty="0" smtClean="0"/>
              <a:t>Status based reports</a:t>
            </a:r>
          </a:p>
          <a:p>
            <a:pPr lvl="5"/>
            <a:r>
              <a:rPr lang="en-US" dirty="0" smtClean="0"/>
              <a:t>Project and Output</a:t>
            </a:r>
          </a:p>
          <a:p>
            <a:pPr lvl="4"/>
            <a:r>
              <a:rPr lang="en-US" sz="1800" dirty="0" smtClean="0"/>
              <a:t>Project participants reached</a:t>
            </a:r>
          </a:p>
          <a:p>
            <a:pPr lvl="4"/>
            <a:r>
              <a:rPr lang="en-US" sz="1800" dirty="0" smtClean="0"/>
              <a:t>HTML5 for mobile administration and capture</a:t>
            </a:r>
          </a:p>
          <a:p>
            <a:pPr lvl="4"/>
            <a:r>
              <a:rPr lang="en-US" sz="1800" dirty="0" smtClean="0"/>
              <a:t>SharePoint document management</a:t>
            </a:r>
          </a:p>
          <a:p>
            <a:pPr lvl="4"/>
            <a:r>
              <a:rPr lang="en-US" sz="1800" dirty="0" smtClean="0"/>
              <a:t>External integration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60770214"/>
              </p:ext>
            </p:extLst>
          </p:nvPr>
        </p:nvGraphicFramePr>
        <p:xfrm>
          <a:off x="250825" y="2276475"/>
          <a:ext cx="8642350" cy="367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4070"/>
            <a:ext cx="8642350" cy="922115"/>
          </a:xfrm>
        </p:spPr>
        <p:txBody>
          <a:bodyPr/>
          <a:lstStyle/>
          <a:p>
            <a:r>
              <a:rPr lang="en-US" dirty="0" smtClean="0"/>
              <a:t>Data Versioning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4" y="1052736"/>
            <a:ext cx="8568952" cy="512091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643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ctr"/>
            <a:r>
              <a:rPr lang="en-US" dirty="0"/>
              <a:t>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6" y="1196752"/>
            <a:ext cx="893775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Forms and form builder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98" y="980728"/>
            <a:ext cx="7440726" cy="50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helion Draft">
  <a:themeElements>
    <a:clrScheme name="Custom 8">
      <a:dk1>
        <a:sysClr val="windowText" lastClr="000000"/>
      </a:dk1>
      <a:lt1>
        <a:srgbClr val="F8F8F8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77D5EA"/>
      </a:accent3>
      <a:accent4>
        <a:srgbClr val="39639D"/>
      </a:accent4>
      <a:accent5>
        <a:srgbClr val="474B78"/>
      </a:accent5>
      <a:accent6>
        <a:srgbClr val="7D3C4A"/>
      </a:accent6>
      <a:hlink>
        <a:srgbClr val="21798F"/>
      </a:hlink>
      <a:folHlink>
        <a:srgbClr val="44B9E8"/>
      </a:folHlink>
    </a:clrScheme>
    <a:fontScheme name="Aphelio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</TotalTime>
  <Words>238</Words>
  <Application>Microsoft Office PowerPoint</Application>
  <PresentationFormat>On-screen Show (4:3)</PresentationFormat>
  <Paragraphs>131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Lucida Sans Unicode</vt:lpstr>
      <vt:lpstr>Wingdings</vt:lpstr>
      <vt:lpstr>Wingdings 2</vt:lpstr>
      <vt:lpstr>Aphelion Draft</vt:lpstr>
      <vt:lpstr>PowerPoint Presentation</vt:lpstr>
      <vt:lpstr>PowerPoint Presentation</vt:lpstr>
      <vt:lpstr>History</vt:lpstr>
      <vt:lpstr>Project Progress</vt:lpstr>
      <vt:lpstr>Capabilities</vt:lpstr>
      <vt:lpstr>Three systems</vt:lpstr>
      <vt:lpstr>Data Versioning</vt:lpstr>
      <vt:lpstr>PowerPoint Presentation</vt:lpstr>
      <vt:lpstr>PowerPoint Presentation</vt:lpstr>
      <vt:lpstr>Roles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keywords>Pragmatic Works</cp:keywords>
  <cp:lastModifiedBy>Mark Stacey</cp:lastModifiedBy>
  <cp:revision>91</cp:revision>
  <dcterms:created xsi:type="dcterms:W3CDTF">2011-11-04T16:53:03Z</dcterms:created>
  <dcterms:modified xsi:type="dcterms:W3CDTF">2014-06-09T06:18:10Z</dcterms:modified>
</cp:coreProperties>
</file>