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D266-30E2-4450-9650-A6D33445BFE5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terWebpart20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8" y="448272"/>
            <a:ext cx="8125959" cy="571579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601200" y="1878127"/>
            <a:ext cx="1889760" cy="2038554"/>
            <a:chOff x="3886200" y="2629128"/>
            <a:chExt cx="1371600" cy="1485673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12263"/>
              <a:ext cx="1371600" cy="140253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Access the Filter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WebPart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2013 folder in Github and run the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powershell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script. The right values should be provided as the script runs.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367385" y="2629128"/>
              <a:ext cx="409230" cy="1570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4817149" y="11112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C -0.0164 0.00116 -0.03307 -0.00185 -0.04896 0.00394 C -0.06107 0.00834 -0.07096 0.02107 -0.0819 0.02963 C -0.12552 0.0632 -0.14388 0.11158 -0.16862 0.17199 C -0.17604 0.21019 -0.18008 0.24676 -0.18008 0.2865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terWebpart20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8" y="625692"/>
            <a:ext cx="8125959" cy="571579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418638" y="2182925"/>
            <a:ext cx="1737042" cy="1992833"/>
            <a:chOff x="3886200" y="2629127"/>
            <a:chExt cx="1371600" cy="1485673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14169"/>
              <a:ext cx="1371600" cy="140063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solution file being used is “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Aphelion.FilterWebPart.wsp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” which is in the same location as the script as above.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349396" y="2629127"/>
              <a:ext cx="445209" cy="16061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2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572EA694-FE6B-449D-81FB-8EE123F48D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DD4715-53C3-480F-9541-34E5EBE561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7472F7A-78D6-4A54-9C37-2E407D6E3F2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3</cp:revision>
  <dcterms:created xsi:type="dcterms:W3CDTF">2014-04-22T12:40:24Z</dcterms:created>
  <dcterms:modified xsi:type="dcterms:W3CDTF">2014-05-04T13:39:49Z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