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7"/>
  </p:sldMasterIdLst>
  <p:sldIdLst>
    <p:sldId id="256" r:id="rId38"/>
    <p:sldId id="257" r:id="rId39"/>
    <p:sldId id="258" r:id="rId40"/>
    <p:sldId id="259" r:id="rId41"/>
    <p:sldId id="260" r:id="rId42"/>
    <p:sldId id="268" r:id="rId43"/>
    <p:sldId id="261" r:id="rId44"/>
    <p:sldId id="262" r:id="rId45"/>
    <p:sldId id="263" r:id="rId46"/>
    <p:sldId id="266" r:id="rId47"/>
    <p:sldId id="264" r:id="rId48"/>
    <p:sldId id="267" r:id="rId49"/>
    <p:sldId id="265" r:id="rId50"/>
    <p:sldId id="271" r:id="rId51"/>
    <p:sldId id="269" r:id="rId52"/>
    <p:sldId id="27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4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1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2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1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1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9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0" y="292270"/>
            <a:ext cx="9754961" cy="6382641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333038" y="1451089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Open SharePoint Designer and click on open site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Pointer"/>
          <p:cNvSpPr/>
          <p:nvPr>
            <p:custDataLst>
              <p:custData r:id="rId2"/>
            </p:custDataLst>
          </p:nvPr>
        </p:nvSpPr>
        <p:spPr>
          <a:xfrm rot="20359169">
            <a:off x="2469236" y="152239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3" y="260854"/>
            <a:ext cx="9774014" cy="6363588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379075" y="2168639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 Meerkat-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home.master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by clicking next to it and then click on export file to save it.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Click"/>
          <p:cNvSpPr/>
          <p:nvPr>
            <p:custDataLst>
              <p:custData r:id="rId2"/>
            </p:custDataLst>
          </p:nvPr>
        </p:nvSpPr>
        <p:spPr>
          <a:xfrm rot="20359169">
            <a:off x="3902749" y="32130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C 0.03555 -0.00138 0.07214 0.00162 0.10677 -0.00439 C 0.13347 -0.00926 0.15508 -0.02268 0.17904 -0.03171 C 0.27422 -0.06782 0.31433 -0.11944 0.36849 -0.18426 C 0.38464 -0.225 0.39375 -0.26412 0.39375 -0.3064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7" y="1046504"/>
            <a:ext cx="6525536" cy="4601217"/>
          </a:xfrm>
          <a:prstGeom prst="rect">
            <a:avLst/>
          </a:prstGeom>
        </p:spPr>
      </p:pic>
      <p:grpSp>
        <p:nvGrpSpPr>
          <p:cNvPr id="4" name="StickyNote"/>
          <p:cNvGrpSpPr/>
          <p:nvPr>
            <p:custDataLst>
              <p:custData r:id="rId1"/>
            </p:custDataLst>
          </p:nvPr>
        </p:nvGrpSpPr>
        <p:grpSpPr>
          <a:xfrm>
            <a:off x="9037638" y="1878126"/>
            <a:ext cx="1371600" cy="1485673"/>
            <a:chOff x="3886200" y="2629127"/>
            <a:chExt cx="1371600" cy="1485673"/>
          </a:xfrm>
        </p:grpSpPr>
        <p:sp>
          <p:nvSpPr>
            <p:cNvPr id="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to the following path ..\Github\Meerkat\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SharePointSite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\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MasterPages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" name="MouseClick"/>
          <p:cNvSpPr/>
          <p:nvPr>
            <p:custDataLst>
              <p:custData r:id="rId2"/>
            </p:custDataLst>
          </p:nvPr>
        </p:nvSpPr>
        <p:spPr>
          <a:xfrm rot="20359169">
            <a:off x="4039274" y="150651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C 0.01471 0.00232 0.02995 -0.00324 0.0444 0.00764 C 0.05547 0.01621 0.06445 0.04051 0.07448 0.05695 C 0.11406 0.12176 0.13073 0.21458 0.15326 0.33079 C 0.16003 0.40417 0.1638 0.47454 0.1638 0.551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6" y="319937"/>
            <a:ext cx="9774014" cy="6163535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180638" y="1954326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Meerkat.master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by clicking next to it and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then  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click on export file to save it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Click"/>
          <p:cNvSpPr/>
          <p:nvPr>
            <p:custDataLst>
              <p:custData r:id="rId2"/>
            </p:custDataLst>
          </p:nvPr>
        </p:nvSpPr>
        <p:spPr>
          <a:xfrm rot="20359169">
            <a:off x="3505874" y="2482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0.03841 -0.00092 0.07786 0.00093 0.11536 -0.00278 C 0.14401 -0.00578 0.16745 -0.01412 0.19323 -0.0199 C 0.29596 -0.04236 0.33919 -0.07453 0.39766 -0.11504 C 0.41523 -0.14051 0.425 -0.16481 0.425 -0.191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1" y="1032857"/>
            <a:ext cx="6516009" cy="4601217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8991600" y="2016239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to the following path ..\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Github\Meerkat\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SharePointSite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\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MasterPages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Click"/>
          <p:cNvSpPr/>
          <p:nvPr>
            <p:custDataLst>
              <p:custData r:id="rId2"/>
            </p:custDataLst>
          </p:nvPr>
        </p:nvSpPr>
        <p:spPr>
          <a:xfrm rot="20359169">
            <a:off x="3489999" y="14922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C 0.01484 0.00231 0.03021 -0.00324 0.04479 0.00764 C 0.05586 0.0162 0.06497 0.04028 0.075 0.05671 C 0.11497 0.12106 0.13177 0.21366 0.15443 0.3294 C 0.1612 0.40254 0.1651 0.47245 0.1651 0.5488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2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15" y="316763"/>
            <a:ext cx="5553850" cy="6011114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9402763" y="1374889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Open Github by clicking on the blue Github icon on the desktop.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3" y="228153"/>
            <a:ext cx="11669754" cy="6401693"/>
          </a:xfrm>
          <a:prstGeom prst="rect">
            <a:avLst/>
          </a:prstGeom>
        </p:spPr>
      </p:pic>
      <p:grpSp>
        <p:nvGrpSpPr>
          <p:cNvPr id="4" name="StickyNote"/>
          <p:cNvGrpSpPr/>
          <p:nvPr>
            <p:custDataLst>
              <p:custData r:id="rId1"/>
            </p:custDataLst>
          </p:nvPr>
        </p:nvGrpSpPr>
        <p:grpSpPr>
          <a:xfrm>
            <a:off x="8169275" y="2473439"/>
            <a:ext cx="1371600" cy="1485673"/>
            <a:chOff x="3886200" y="2629127"/>
            <a:chExt cx="1371600" cy="1485673"/>
          </a:xfrm>
        </p:grpSpPr>
        <p:sp>
          <p:nvSpPr>
            <p:cNvPr id="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Ope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 the local repository by clicking the arrow on the Meerkat repository.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" name="MouseClick"/>
          <p:cNvSpPr/>
          <p:nvPr>
            <p:custDataLst>
              <p:custData r:id="rId2"/>
            </p:custDataLst>
          </p:nvPr>
        </p:nvSpPr>
        <p:spPr>
          <a:xfrm rot="20359169">
            <a:off x="1189711" y="11874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C 0.03502 -3.7037E-6 0.07096 -0.00023 0.10507 -3.7037E-6 C 0.13138 -3.7037E-6 0.1526 0.00047 0.17617 0.00047 C 0.26979 0.00139 0.30937 0.00255 0.36263 0.00394 C 0.37851 0.00486 0.3875 0.00556 0.3875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223390"/>
            <a:ext cx="11660227" cy="6411220"/>
          </a:xfrm>
          <a:prstGeom prst="rect">
            <a:avLst/>
          </a:prstGeom>
        </p:spPr>
      </p:pic>
      <p:sp>
        <p:nvSpPr>
          <p:cNvPr id="4" name="MouseClick"/>
          <p:cNvSpPr/>
          <p:nvPr>
            <p:custDataLst>
              <p:custData r:id="rId1"/>
            </p:custDataLst>
          </p:nvPr>
        </p:nvSpPr>
        <p:spPr>
          <a:xfrm rot="20359169">
            <a:off x="4496474" y="12636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MouseClick"/>
          <p:cNvSpPr/>
          <p:nvPr>
            <p:custDataLst>
              <p:custData r:id="rId2"/>
            </p:custDataLst>
          </p:nvPr>
        </p:nvSpPr>
        <p:spPr>
          <a:xfrm rot="20359169">
            <a:off x="1311949" y="27257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" name="StickyNote"/>
          <p:cNvGrpSpPr/>
          <p:nvPr>
            <p:custDataLst>
              <p:custData r:id="rId3"/>
            </p:custDataLst>
          </p:nvPr>
        </p:nvGrpSpPr>
        <p:grpSpPr>
          <a:xfrm>
            <a:off x="8534400" y="3570401"/>
            <a:ext cx="1828800" cy="1946479"/>
            <a:chOff x="3886200" y="2629127"/>
            <a:chExt cx="1371600" cy="1485673"/>
          </a:xfrm>
        </p:grpSpPr>
        <p:sp>
          <p:nvSpPr>
            <p:cNvPr id="7" name="Content"/>
            <p:cNvSpPr>
              <a:spLocks/>
            </p:cNvSpPr>
            <p:nvPr/>
          </p:nvSpPr>
          <p:spPr>
            <a:xfrm>
              <a:off x="3886200" y="2716195"/>
              <a:ext cx="1371600" cy="139860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Choose the files you want to commit, provide a comment then click on the tick icon to commit. After that, hit the sync button to push back </a:t>
              </a:r>
              <a:r>
                <a:rPr 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to Github.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pe"/>
            <p:cNvSpPr>
              <a:spLocks/>
            </p:cNvSpPr>
            <p:nvPr/>
          </p:nvSpPr>
          <p:spPr>
            <a:xfrm rot="401918">
              <a:off x="4360565" y="2629127"/>
              <a:ext cx="422871" cy="16444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6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1481E-6 C -0.02513 -4.81481E-6 -0.05091 -0.00046 -0.07539 0.00047 C -0.09414 0.00116 -0.10937 0.00325 -0.1263 0.0044 C -0.19336 0.00973 -0.22161 0.01713 -0.25977 0.02663 C -0.27122 0.03241 -0.27747 0.0382 -0.27747 0.0444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C 0.05638 -0.00139 0.11419 0.00162 0.16927 -0.0044 C 0.21146 -0.00926 0.24571 -0.02292 0.2836 -0.03195 C 0.43425 -0.06829 0.49792 -0.12037 0.5836 -0.18565 C 0.60938 -0.22662 0.6237 -0.26597 0.6237 -0.3088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-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6" y="316728"/>
            <a:ext cx="9554908" cy="6306430"/>
          </a:xfrm>
          <a:prstGeom prst="rect">
            <a:avLst/>
          </a:prstGeom>
        </p:spPr>
      </p:pic>
      <p:sp>
        <p:nvSpPr>
          <p:cNvPr id="3" name="MouseClick"/>
          <p:cNvSpPr/>
          <p:nvPr>
            <p:custDataLst>
              <p:custData r:id="rId1"/>
            </p:custDataLst>
          </p:nvPr>
        </p:nvSpPr>
        <p:spPr>
          <a:xfrm rot="20359169">
            <a:off x="4755236" y="5041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2"/>
            </p:custDataLst>
          </p:nvPr>
        </p:nvGrpSpPr>
        <p:grpSpPr>
          <a:xfrm>
            <a:off x="10104438" y="2016239"/>
            <a:ext cx="1371600" cy="1485673"/>
            <a:chOff x="3886200" y="2629127"/>
            <a:chExt cx="1371600" cy="1485673"/>
          </a:xfrm>
        </p:grpSpPr>
        <p:sp>
          <p:nvSpPr>
            <p:cNvPr id="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Input the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url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for the top site and click open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2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C 0.01576 -7.40741E-7 0.03204 -0.00023 0.0474 0.00046 C 0.05925 0.00116 0.06888 0.00278 0.07956 0.00394 C 0.12188 0.0088 0.13972 0.01551 0.16368 0.02384 C 0.17097 0.02917 0.175 0.03426 0.175 0.0400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5" y="329093"/>
            <a:ext cx="9774014" cy="6363588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439400" y="2000364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 the new window, click on Master Pages then Click on Meerkat-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home.master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to open it.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Click"/>
          <p:cNvSpPr/>
          <p:nvPr>
            <p:custDataLst>
              <p:custData r:id="rId2"/>
            </p:custDataLst>
          </p:nvPr>
        </p:nvSpPr>
        <p:spPr>
          <a:xfrm rot="20359169">
            <a:off x="792836" y="41893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C 0.01589 -0.0007 0.0323 0.00069 0.04779 -0.00209 C 0.05977 -0.00417 0.06941 -0.01042 0.08008 -0.01459 C 0.12266 -0.03102 0.14076 -0.05463 0.16498 -0.08426 C 0.17214 -0.10278 0.17631 -0.12084 0.17631 -0.1400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9" y="310682"/>
            <a:ext cx="9764488" cy="6373114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333038" y="2305164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Click on edit file to start editing the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masterpage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Pointer"/>
          <p:cNvSpPr/>
          <p:nvPr>
            <p:custDataLst>
              <p:custData r:id="rId2"/>
            </p:custDataLst>
          </p:nvPr>
        </p:nvSpPr>
        <p:spPr>
          <a:xfrm rot="20359169">
            <a:off x="2713711" y="51942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28"/>
            <a:ext cx="12192000" cy="6173743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9464674" y="2228964"/>
            <a:ext cx="1934845" cy="1809634"/>
            <a:chOff x="3886200" y="2629128"/>
            <a:chExt cx="1371600" cy="1485672"/>
          </a:xfrm>
        </p:grpSpPr>
        <p:sp>
          <p:nvSpPr>
            <p:cNvPr id="4" name="Content"/>
            <p:cNvSpPr>
              <a:spLocks/>
            </p:cNvSpPr>
            <p:nvPr/>
          </p:nvSpPr>
          <p:spPr>
            <a:xfrm>
              <a:off x="3886200" y="2722779"/>
              <a:ext cx="1371600" cy="139202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the code for the top navigation. The greyed out section can be redeemed to include new sites and their icons and names that should go into the mega menu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>
              <a:spLocks/>
            </p:cNvSpPr>
            <p:nvPr/>
          </p:nvSpPr>
          <p:spPr>
            <a:xfrm rot="401918">
              <a:off x="4372153" y="2629128"/>
              <a:ext cx="399694" cy="17687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" name="DragSelection"/>
          <p:cNvGrpSpPr/>
          <p:nvPr>
            <p:custDataLst>
              <p:custData r:id="rId2"/>
            </p:custDataLst>
          </p:nvPr>
        </p:nvGrpSpPr>
        <p:grpSpPr>
          <a:xfrm>
            <a:off x="3566159" y="4358642"/>
            <a:ext cx="8290561" cy="1280160"/>
            <a:chOff x="3237518" y="2657475"/>
            <a:chExt cx="2753367" cy="1729201"/>
          </a:xfrm>
        </p:grpSpPr>
        <p:sp>
          <p:nvSpPr>
            <p:cNvPr id="7" name="Selection"/>
            <p:cNvSpPr>
              <a:spLocks/>
            </p:cNvSpPr>
            <p:nvPr>
              <p:custDataLst>
                <p:custData r:id="rId3"/>
              </p:custDataLst>
            </p:nvPr>
          </p:nvSpPr>
          <p:spPr>
            <a:xfrm>
              <a:off x="3237518" y="2657475"/>
              <a:ext cx="2725337" cy="1477752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MousePointer"/>
            <p:cNvSpPr>
              <a:spLocks/>
            </p:cNvSpPr>
            <p:nvPr/>
          </p:nvSpPr>
          <p:spPr>
            <a:xfrm rot="20359169">
              <a:off x="5940719" y="4052098"/>
              <a:ext cx="50166" cy="334578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3" y="288163"/>
            <a:ext cx="9774014" cy="6373114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165080" y="2487727"/>
            <a:ext cx="1706245" cy="1962355"/>
            <a:chOff x="3886200" y="2629127"/>
            <a:chExt cx="1371600" cy="1485673"/>
          </a:xfrm>
        </p:grpSpPr>
        <p:sp>
          <p:nvSpPr>
            <p:cNvPr id="4" name="Content"/>
            <p:cNvSpPr>
              <a:spLocks/>
            </p:cNvSpPr>
            <p:nvPr/>
          </p:nvSpPr>
          <p:spPr>
            <a:xfrm>
              <a:off x="3886200" y="2715490"/>
              <a:ext cx="1371600" cy="139931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the code for the side navigation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accordingly with the proper site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url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and name. After this, save the work and return to the homepage.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>
              <a:spLocks/>
            </p:cNvSpPr>
            <p:nvPr/>
          </p:nvSpPr>
          <p:spPr>
            <a:xfrm rot="401918">
              <a:off x="4345378" y="2629127"/>
              <a:ext cx="453245" cy="16311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" name="DragSelection"/>
          <p:cNvGrpSpPr/>
          <p:nvPr>
            <p:custDataLst>
              <p:custData r:id="rId2"/>
            </p:custDataLst>
          </p:nvPr>
        </p:nvGrpSpPr>
        <p:grpSpPr>
          <a:xfrm>
            <a:off x="4053840" y="3764279"/>
            <a:ext cx="5151120" cy="1645922"/>
            <a:chOff x="3237518" y="2657475"/>
            <a:chExt cx="2753367" cy="1729205"/>
          </a:xfrm>
        </p:grpSpPr>
        <p:sp>
          <p:nvSpPr>
            <p:cNvPr id="7" name="Selection"/>
            <p:cNvSpPr>
              <a:spLocks/>
            </p:cNvSpPr>
            <p:nvPr>
              <p:custDataLst>
                <p:custData r:id="rId4"/>
              </p:custDataLst>
            </p:nvPr>
          </p:nvSpPr>
          <p:spPr>
            <a:xfrm>
              <a:off x="3237518" y="2657475"/>
              <a:ext cx="2708253" cy="1533634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MousePointer"/>
            <p:cNvSpPr>
              <a:spLocks/>
            </p:cNvSpPr>
            <p:nvPr/>
          </p:nvSpPr>
          <p:spPr>
            <a:xfrm rot="20359169">
              <a:off x="5910144" y="4126453"/>
              <a:ext cx="80741" cy="260227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MouseClick"/>
          <p:cNvSpPr/>
          <p:nvPr>
            <p:custDataLst>
              <p:custData r:id="rId3"/>
            </p:custDataLst>
          </p:nvPr>
        </p:nvSpPr>
        <p:spPr>
          <a:xfrm rot="20359169">
            <a:off x="670599" y="4254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C 0.01849 0.00093 0.0375 -0.00139 0.0556 0.00301 C 0.06953 0.00672 0.08073 0.01667 0.09323 0.02361 C 0.14271 0.05047 0.16367 0.08889 0.19179 0.13727 C 0.20026 0.1676 0.20508 0.19676 0.20508 0.228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7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9" y="305277"/>
            <a:ext cx="9774014" cy="6411220"/>
          </a:xfrm>
          <a:prstGeom prst="rect">
            <a:avLst/>
          </a:prstGeom>
        </p:spPr>
      </p:pic>
      <p:grpSp>
        <p:nvGrpSpPr>
          <p:cNvPr id="4" name="StickyNote"/>
          <p:cNvGrpSpPr/>
          <p:nvPr>
            <p:custDataLst>
              <p:custData r:id="rId1"/>
            </p:custDataLst>
          </p:nvPr>
        </p:nvGrpSpPr>
        <p:grpSpPr>
          <a:xfrm>
            <a:off x="10363200" y="2762364"/>
            <a:ext cx="1371600" cy="1485673"/>
            <a:chOff x="3886200" y="2629127"/>
            <a:chExt cx="1371600" cy="1485673"/>
          </a:xfrm>
        </p:grpSpPr>
        <p:sp>
          <p:nvSpPr>
            <p:cNvPr id="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From the homepage click on 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subsite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to open it in a new window.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" name="MousePointer"/>
          <p:cNvSpPr/>
          <p:nvPr>
            <p:custDataLst>
              <p:custData r:id="rId2"/>
            </p:custDataLst>
          </p:nvPr>
        </p:nvSpPr>
        <p:spPr>
          <a:xfrm rot="20359169">
            <a:off x="6537999" y="49355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3" y="333585"/>
            <a:ext cx="9774014" cy="6163535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333038" y="2182926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Click on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masterpages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and then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Meerkat.master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to edit it.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Click"/>
          <p:cNvSpPr/>
          <p:nvPr>
            <p:custDataLst>
              <p:custData r:id="rId2"/>
            </p:custDataLst>
          </p:nvPr>
        </p:nvSpPr>
        <p:spPr>
          <a:xfrm rot="20359169">
            <a:off x="762674" y="4203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4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C 0.01458 -0.00116 0.02969 0.00139 0.04401 -0.00371 C 0.05508 -0.00787 0.06393 -0.01898 0.07383 -0.02685 C 0.11315 -0.05695 0.12969 -0.10046 0.15195 -0.15486 C 0.15872 -0.18912 0.1625 -0.22199 0.1625 -0.2576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6" y="407242"/>
            <a:ext cx="9764488" cy="6134956"/>
          </a:xfrm>
          <a:prstGeom prst="rect">
            <a:avLst/>
          </a:prstGeom>
        </p:spPr>
      </p:pic>
      <p:grpSp>
        <p:nvGrpSpPr>
          <p:cNvPr id="4" name="StickyNote"/>
          <p:cNvGrpSpPr/>
          <p:nvPr>
            <p:custDataLst>
              <p:custData r:id="rId1"/>
            </p:custDataLst>
          </p:nvPr>
        </p:nvGrpSpPr>
        <p:grpSpPr>
          <a:xfrm>
            <a:off x="10317163" y="2016239"/>
            <a:ext cx="1371600" cy="1485673"/>
            <a:chOff x="3886200" y="2629127"/>
            <a:chExt cx="1371600" cy="1485673"/>
          </a:xfrm>
        </p:grpSpPr>
        <p:sp>
          <p:nvSpPr>
            <p:cNvPr id="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the side navigation with the appropriate site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url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and name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" name="DragSelection"/>
          <p:cNvGrpSpPr/>
          <p:nvPr>
            <p:custDataLst>
              <p:custData r:id="rId2"/>
            </p:custDataLst>
          </p:nvPr>
        </p:nvGrpSpPr>
        <p:grpSpPr>
          <a:xfrm>
            <a:off x="3992880" y="3691521"/>
            <a:ext cx="5105400" cy="1551036"/>
            <a:chOff x="3237518" y="2657475"/>
            <a:chExt cx="2753366" cy="1729202"/>
          </a:xfrm>
        </p:grpSpPr>
        <p:sp>
          <p:nvSpPr>
            <p:cNvPr id="8" name="Selection"/>
            <p:cNvSpPr>
              <a:spLocks/>
            </p:cNvSpPr>
            <p:nvPr>
              <p:custDataLst>
                <p:custData r:id="rId3"/>
              </p:custDataLst>
            </p:nvPr>
          </p:nvSpPr>
          <p:spPr>
            <a:xfrm>
              <a:off x="3237518" y="2657475"/>
              <a:ext cx="2707848" cy="1521668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MousePointer"/>
            <p:cNvSpPr>
              <a:spLocks/>
            </p:cNvSpPr>
            <p:nvPr/>
          </p:nvSpPr>
          <p:spPr>
            <a:xfrm rot="20359169">
              <a:off x="5909420" y="4110531"/>
              <a:ext cx="81464" cy="276146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3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9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6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A1A0F0FF-6493-4FA6-BB6F-16E1150A3D5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EAB9552-7904-43AF-826B-01CBB7DBF2D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F0C23E2-2000-48F7-8C8F-C349C1F9D15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825CD69-DBBB-4F7B-965E-766838312A9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531AA18-4E12-4C9F-A6D8-C3D902DBFD2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20610EE-338F-4F41-8392-3FD2A7C1E43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16421D7-CD17-45E2-8080-21A86E9EB3C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857C361-1448-4964-8C55-F320870D242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01F2602-A6E3-4FD3-94AB-D70DD9ED64E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C0316C8-1921-485D-A316-F991B95F42A5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9.xml><?xml version="1.0" encoding="utf-8"?>
<ds:datastoreItem xmlns:ds="http://schemas.openxmlformats.org/officeDocument/2006/customXml" ds:itemID="{C01EEBE4-BFDA-4D31-BAAD-2141365B678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3D6E89-3BA4-40B4-ABB6-66DFBA11DCB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F363D2C-29EA-4E52-8455-4BC0A696D376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1.xml><?xml version="1.0" encoding="utf-8"?>
<ds:datastoreItem xmlns:ds="http://schemas.openxmlformats.org/officeDocument/2006/customXml" ds:itemID="{9BD126B3-ED90-45A8-904A-AD3C6C90FDD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8642A9F-E9A0-4B5F-B6FC-072210643B6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846B6D0-4B8B-4AD9-9844-340486B4704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269B587-3DEC-42F9-9FE1-CECA2B6C367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FFF1BCB-5953-46DB-A99D-B7614CCE95E3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6.xml><?xml version="1.0" encoding="utf-8"?>
<ds:datastoreItem xmlns:ds="http://schemas.openxmlformats.org/officeDocument/2006/customXml" ds:itemID="{ED366147-B451-4B73-B79F-E1CB937B74F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CB943A5-7A64-44F5-8CC4-E10AD269068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62A55B1-3025-4065-AC74-C41B610A8BC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BACC358-447E-4C46-8FA4-97521851B51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C21C93A-5E63-4A98-B02A-CA25A88B02F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2A4F661-1405-4D12-8093-30CD242651C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0363318-73B4-4E7D-B94C-B16F64C61BF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FC85108-D878-4896-A1EE-9001F5B60CA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6EFB486-0387-4F09-96BE-C7BAF2F8EE8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28349C4-DD01-45E8-AC1E-137EE791699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4AC945C-E3BE-41F3-82CC-129CAC2694B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A75C8A8-E89D-4C0B-894F-0E477D43890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F6E7550-4029-4D5F-9D67-750ADB4A3C1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A3902B1-4B0C-44AE-A1F6-90E950686EB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39E5815-6EC5-4295-AD56-7DC7C6C6C00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495CF08-1EF0-4554-B5A2-B032417A264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7492387-7C56-41E2-A353-99D073B72DB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E6055C6-F633-468E-BE14-A4796160ED2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Ngahu</dc:creator>
  <cp:lastModifiedBy>Denis Ngahu</cp:lastModifiedBy>
  <cp:revision>10</cp:revision>
  <dcterms:created xsi:type="dcterms:W3CDTF">2014-04-22T12:40:24Z</dcterms:created>
  <dcterms:modified xsi:type="dcterms:W3CDTF">2014-05-04T13:21:16Z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