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7"/>
  </p:sldMasterIdLst>
  <p:sldIdLst>
    <p:sldId id="257" r:id="rId8"/>
    <p:sldId id="258" r:id="rId9"/>
    <p:sldId id="259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59" d="100"/>
          <a:sy n="59" d="100"/>
        </p:scale>
        <p:origin x="77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2757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C2C23D-9DF8-48D6-8B82-1CB97D81E8F1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7C4E90-8EA0-4AD7-9D16-D8BB9BD2B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3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C2C23D-9DF8-48D6-8B82-1CB97D81E8F1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7C4E90-8EA0-4AD7-9D16-D8BB9BD2B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8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370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6074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C2C23D-9DF8-48D6-8B82-1CB97D81E8F1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7C4E90-8EA0-4AD7-9D16-D8BB9BD2B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57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C2C23D-9DF8-48D6-8B82-1CB97D81E8F1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7C4E90-8EA0-4AD7-9D16-D8BB9BD2B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2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C2C23D-9DF8-48D6-8B82-1CB97D81E8F1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7C4E90-8EA0-4AD7-9D16-D8BB9BD2B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80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C2C23D-9DF8-48D6-8B82-1CB97D81E8F1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7C4E90-8EA0-4AD7-9D16-D8BB9BD2B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7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C2C23D-9DF8-48D6-8B82-1CB97D81E8F1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7C4E90-8EA0-4AD7-9D16-D8BB9BD2B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5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C2C23D-9DF8-48D6-8B82-1CB97D81E8F1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7C4E90-8EA0-4AD7-9D16-D8BB9BD2B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2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200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8537" y="757646"/>
            <a:ext cx="7302137" cy="3526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StickyNote"/>
          <p:cNvGrpSpPr/>
          <p:nvPr>
            <p:custDataLst>
              <p:custData r:id="rId1"/>
            </p:custDataLst>
          </p:nvPr>
        </p:nvGrpSpPr>
        <p:grpSpPr>
          <a:xfrm>
            <a:off x="9072562" y="366826"/>
            <a:ext cx="2475003" cy="1553414"/>
            <a:chOff x="3886200" y="2629127"/>
            <a:chExt cx="1371600" cy="1485673"/>
          </a:xfrm>
        </p:grpSpPr>
        <p:sp>
          <p:nvSpPr>
            <p:cNvPr id="4" name="Content"/>
            <p:cNvSpPr>
              <a:spLocks/>
            </p:cNvSpPr>
            <p:nvPr/>
          </p:nvSpPr>
          <p:spPr>
            <a:xfrm>
              <a:off x="3886200" y="2738226"/>
              <a:ext cx="1371600" cy="1376574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Data is automatically exported for bulk edit. Choose a file to edit, in thi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 example we’re using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INdicator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Tape"/>
            <p:cNvSpPr>
              <a:spLocks/>
            </p:cNvSpPr>
            <p:nvPr/>
          </p:nvSpPr>
          <p:spPr>
            <a:xfrm rot="401918">
              <a:off x="4415768" y="2629127"/>
              <a:ext cx="312463" cy="206049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8" name="Tape"/>
          <p:cNvSpPr/>
          <p:nvPr/>
        </p:nvSpPr>
        <p:spPr>
          <a:xfrm rot="401918">
            <a:off x="10038424" y="550976"/>
            <a:ext cx="563828" cy="215444"/>
          </a:xfrm>
          <a:prstGeom prst="rect">
            <a:avLst/>
          </a:prstGeom>
          <a:solidFill>
            <a:srgbClr val="C00000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735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tickyNote"/>
          <p:cNvGrpSpPr/>
          <p:nvPr>
            <p:custDataLst>
              <p:custData r:id="rId1"/>
            </p:custDataLst>
          </p:nvPr>
        </p:nvGrpSpPr>
        <p:grpSpPr>
          <a:xfrm>
            <a:off x="8262938" y="993889"/>
            <a:ext cx="1371600" cy="1485673"/>
            <a:chOff x="3886200" y="2629127"/>
            <a:chExt cx="1371600" cy="1485673"/>
          </a:xfrm>
        </p:grpSpPr>
        <p:sp>
          <p:nvSpPr>
            <p:cNvPr id="3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If no data exists, file will be empty. Always leave out the first column!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4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498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tickyNote"/>
          <p:cNvGrpSpPr/>
          <p:nvPr>
            <p:custDataLst>
              <p:custData r:id="rId1"/>
            </p:custDataLst>
          </p:nvPr>
        </p:nvGrpSpPr>
        <p:grpSpPr>
          <a:xfrm>
            <a:off x="5218113" y="2392476"/>
            <a:ext cx="1371600" cy="1485673"/>
            <a:chOff x="3886200" y="2629127"/>
            <a:chExt cx="1371600" cy="1485673"/>
          </a:xfrm>
        </p:grpSpPr>
        <p:sp>
          <p:nvSpPr>
            <p:cNvPr id="3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Fill in the obvious names, name. etc.</a:t>
              </a:r>
            </a:p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All dates are in form YYYYMMDD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4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382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tickyNote"/>
          <p:cNvGrpSpPr/>
          <p:nvPr>
            <p:custDataLst>
              <p:custData r:id="rId1"/>
            </p:custDataLst>
          </p:nvPr>
        </p:nvGrpSpPr>
        <p:grpSpPr>
          <a:xfrm>
            <a:off x="3663949" y="2287701"/>
            <a:ext cx="4944473" cy="1853225"/>
            <a:chOff x="3886200" y="2629127"/>
            <a:chExt cx="1371600" cy="1485673"/>
          </a:xfrm>
        </p:grpSpPr>
        <p:sp>
          <p:nvSpPr>
            <p:cNvPr id="3" name="Content"/>
            <p:cNvSpPr>
              <a:spLocks/>
            </p:cNvSpPr>
            <p:nvPr/>
          </p:nvSpPr>
          <p:spPr>
            <a:xfrm>
              <a:off x="3886200" y="2720576"/>
              <a:ext cx="1371600" cy="1394224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Indicator is special as it can be linked to multiple levels. The level key (such as sector) needs to correspond to the level chosen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4" name="Tape"/>
            <p:cNvSpPr>
              <a:spLocks/>
            </p:cNvSpPr>
            <p:nvPr/>
          </p:nvSpPr>
          <p:spPr>
            <a:xfrm rot="401918">
              <a:off x="4493797" y="2629127"/>
              <a:ext cx="156406" cy="172715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989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tickyNote"/>
          <p:cNvGrpSpPr/>
          <p:nvPr>
            <p:custDataLst>
              <p:custData r:id="rId1"/>
            </p:custDataLst>
          </p:nvPr>
        </p:nvGrpSpPr>
        <p:grpSpPr>
          <a:xfrm>
            <a:off x="3911599" y="2940165"/>
            <a:ext cx="7113451" cy="2232727"/>
            <a:chOff x="3886200" y="2629128"/>
            <a:chExt cx="1371600" cy="1485673"/>
          </a:xfrm>
        </p:grpSpPr>
        <p:sp>
          <p:nvSpPr>
            <p:cNvPr id="3" name="Content"/>
            <p:cNvSpPr>
              <a:spLocks/>
            </p:cNvSpPr>
            <p:nvPr/>
          </p:nvSpPr>
          <p:spPr>
            <a:xfrm>
              <a:off x="3886200" y="2705033"/>
              <a:ext cx="1371600" cy="1409768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Save to the root file, and the next run will automatically pick it up. You will know it’s done so when the file has been moved to “Processed”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4" name="Tape"/>
            <p:cNvSpPr>
              <a:spLocks/>
            </p:cNvSpPr>
            <p:nvPr/>
          </p:nvSpPr>
          <p:spPr>
            <a:xfrm rot="401918">
              <a:off x="4517642" y="2629128"/>
              <a:ext cx="108716" cy="143358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142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tickyNote"/>
          <p:cNvGrpSpPr/>
          <p:nvPr>
            <p:custDataLst>
              <p:custData r:id="rId1"/>
            </p:custDataLst>
          </p:nvPr>
        </p:nvGrpSpPr>
        <p:grpSpPr>
          <a:xfrm>
            <a:off x="2214563" y="2340089"/>
            <a:ext cx="1371600" cy="1485673"/>
            <a:chOff x="3886200" y="2629127"/>
            <a:chExt cx="1371600" cy="1485673"/>
          </a:xfrm>
        </p:grpSpPr>
        <p:sp>
          <p:nvSpPr>
            <p:cNvPr id="3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If you open the export file again later, you will see that the ID field is </a:t>
              </a:r>
              <a:r>
                <a:rPr lang="en-US" sz="120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now populated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4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527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4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5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6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Props1.xml><?xml version="1.0" encoding="utf-8"?>
<ds:datastoreItem xmlns:ds="http://schemas.openxmlformats.org/officeDocument/2006/customXml" ds:itemID="{B8821B1F-ED43-434E-80D3-0A4B0DEB7E3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BA820AA2-289F-4E68-BB41-049F6B0381D1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B7AD7E92-3B98-4FA8-9A84-37548B92084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0E6E0C4B-5B4A-4D55-B7C1-05498C48C9E1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E7D10198-FE91-48D7-AB5D-23B7696A25CC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DDEFCDB2-1C23-4A3A-A2CB-EFF41369372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131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Stacey</dc:creator>
  <cp:lastModifiedBy>Mark Stacey</cp:lastModifiedBy>
  <cp:revision>10</cp:revision>
  <dcterms:created xsi:type="dcterms:W3CDTF">2014-05-04T07:36:03Z</dcterms:created>
  <dcterms:modified xsi:type="dcterms:W3CDTF">2014-05-04T18:20:13Z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