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1"/>
  </p:sldMasterIdLst>
  <p:sldIdLst>
    <p:sldId id="256" r:id="rId22"/>
    <p:sldId id="257" r:id="rId23"/>
    <p:sldId id="265" r:id="rId24"/>
    <p:sldId id="258" r:id="rId25"/>
    <p:sldId id="259" r:id="rId26"/>
    <p:sldId id="260" r:id="rId27"/>
    <p:sldId id="261" r:id="rId28"/>
    <p:sldId id="263" r:id="rId29"/>
    <p:sldId id="262"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slideMaster" Target="slideMasters/slideMaster1.xml"/><Relationship Id="rId34"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4.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2.xml"/><Relationship Id="rId28" Type="http://schemas.openxmlformats.org/officeDocument/2006/relationships/slide" Target="slides/slide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10.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0180C2-E4B4-4938-BB5B-525D01F12382}"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274100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180C2-E4B4-4938-BB5B-525D01F12382}"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399508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180C2-E4B4-4938-BB5B-525D01F12382}"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98192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180C2-E4B4-4938-BB5B-525D01F12382}"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196041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180C2-E4B4-4938-BB5B-525D01F12382}" type="datetimeFigureOut">
              <a:rPr lang="en-US" smtClean="0"/>
              <a:t>5/2/2014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3624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0180C2-E4B4-4938-BB5B-525D01F12382}" type="datetimeFigureOut">
              <a:rPr lang="en-US" smtClean="0"/>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305993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180C2-E4B4-4938-BB5B-525D01F12382}" type="datetimeFigureOut">
              <a:rPr lang="en-US" smtClean="0"/>
              <a:t>5/2/2014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273263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0180C2-E4B4-4938-BB5B-525D01F12382}" type="datetimeFigureOut">
              <a:rPr lang="en-US" smtClean="0"/>
              <a:t>5/2/2014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21665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180C2-E4B4-4938-BB5B-525D01F12382}" type="datetimeFigureOut">
              <a:rPr lang="en-US" smtClean="0"/>
              <a:t>5/2/2014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42789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180C2-E4B4-4938-BB5B-525D01F12382}" type="datetimeFigureOut">
              <a:rPr lang="en-US" smtClean="0"/>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3701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180C2-E4B4-4938-BB5B-525D01F12382}" type="datetimeFigureOut">
              <a:rPr lang="en-US" smtClean="0"/>
              <a:t>5/2/2014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97D10-0D8A-4778-8DE8-882C44DB9F2D}" type="slidenum">
              <a:rPr lang="en-US" smtClean="0"/>
              <a:t>‹#›</a:t>
            </a:fld>
            <a:endParaRPr lang="en-US"/>
          </a:p>
        </p:txBody>
      </p:sp>
    </p:spTree>
    <p:extLst>
      <p:ext uri="{BB962C8B-B14F-4D97-AF65-F5344CB8AC3E}">
        <p14:creationId xmlns:p14="http://schemas.microsoft.com/office/powerpoint/2010/main" val="158505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180C2-E4B4-4938-BB5B-525D01F12382}" type="datetimeFigureOut">
              <a:rPr lang="en-US" smtClean="0"/>
              <a:t>5/2/2014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97D10-0D8A-4778-8DE8-882C44DB9F2D}" type="slidenum">
              <a:rPr lang="en-US" smtClean="0"/>
              <a:t>‹#›</a:t>
            </a:fld>
            <a:endParaRPr lang="en-US"/>
          </a:p>
        </p:txBody>
      </p:sp>
    </p:spTree>
    <p:extLst>
      <p:ext uri="{BB962C8B-B14F-4D97-AF65-F5344CB8AC3E}">
        <p14:creationId xmlns:p14="http://schemas.microsoft.com/office/powerpoint/2010/main" val="152279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6.xml"/><Relationship Id="rId1" Type="http://schemas.openxmlformats.org/officeDocument/2006/relationships/customXml" Target="../../customXml/item1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slideLayout" Target="../slideLayouts/slideLayout1.xml"/><Relationship Id="rId1" Type="http://schemas.openxmlformats.org/officeDocument/2006/relationships/customXml" Target="../../customXml/item1.xml"/><Relationship Id="rId4" Type="http://schemas.openxmlformats.org/officeDocument/2006/relationships/image" Target="../media/image11.tmp"/></Relationships>
</file>

<file path=ppt/slides/_rels/slide2.xml.rels><?xml version="1.0" encoding="UTF-8" standalone="yes"?>
<Relationships xmlns="http://schemas.openxmlformats.org/package/2006/relationships"><Relationship Id="rId3" Type="http://schemas.openxmlformats.org/officeDocument/2006/relationships/customXml" Target="../../customXml/item19.xml"/><Relationship Id="rId2" Type="http://schemas.openxmlformats.org/officeDocument/2006/relationships/customXml" Target="../../customXml/item18.xml"/><Relationship Id="rId1" Type="http://schemas.openxmlformats.org/officeDocument/2006/relationships/customXml" Target="../../customXml/item17.xml"/><Relationship Id="rId6" Type="http://schemas.openxmlformats.org/officeDocument/2006/relationships/image" Target="../media/image2.png"/><Relationship Id="rId5" Type="http://schemas.openxmlformats.org/officeDocument/2006/relationships/slideLayout" Target="../slideLayouts/slideLayout1.xml"/><Relationship Id="rId4" Type="http://schemas.openxmlformats.org/officeDocument/2006/relationships/customXml" Target="../../customXml/item2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4.xml"/><Relationship Id="rId1" Type="http://schemas.openxmlformats.org/officeDocument/2006/relationships/customXml" Target="../../customXml/item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customXml/item12.xml"/><Relationship Id="rId2" Type="http://schemas.openxmlformats.org/officeDocument/2006/relationships/customXml" Target="../../customXml/item11.xml"/><Relationship Id="rId1" Type="http://schemas.openxmlformats.org/officeDocument/2006/relationships/customXml" Target="../../customXml/item10.xml"/><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9.xml"/><Relationship Id="rId1" Type="http://schemas.openxmlformats.org/officeDocument/2006/relationships/customXml" Target="../../customXml/item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7.xml"/><Relationship Id="rId1" Type="http://schemas.openxmlformats.org/officeDocument/2006/relationships/customXml" Target="../../customXml/item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customXml" Target="../../customXml/item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4.xml"/><Relationship Id="rId1" Type="http://schemas.openxmlformats.org/officeDocument/2006/relationships/customXml" Target="../../customXml/item3.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255772" y="1571222"/>
            <a:ext cx="9134041" cy="3142445"/>
          </a:xfrm>
          <a:prstGeom prst="rect">
            <a:avLst/>
          </a:prstGeom>
        </p:spPr>
      </p:pic>
      <p:grpSp>
        <p:nvGrpSpPr>
          <p:cNvPr id="5" name="StickyNote"/>
          <p:cNvGrpSpPr/>
          <p:nvPr>
            <p:custDataLst>
              <p:custData r:id="rId1"/>
            </p:custDataLst>
          </p:nvPr>
        </p:nvGrpSpPr>
        <p:grpSpPr>
          <a:xfrm>
            <a:off x="10499725" y="2016239"/>
            <a:ext cx="1371600" cy="1485673"/>
            <a:chOff x="3886200" y="2629127"/>
            <a:chExt cx="1371600" cy="1485673"/>
          </a:xfrm>
        </p:grpSpPr>
        <p:sp>
          <p:nvSpPr>
            <p:cNvPr id="6"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lnSpcReduction="10000"/>
            </a:bodyPr>
            <a:lstStyle/>
            <a:p>
              <a:r>
                <a:rPr lang="en-US" sz="1200" dirty="0" smtClean="0">
                  <a:solidFill>
                    <a:sysClr val="windowText" lastClr="000000"/>
                  </a:solidFill>
                  <a:latin typeface="Segoe UI" pitchFamily="34" charset="0"/>
                  <a:cs typeface="Segoe UI" pitchFamily="34" charset="0"/>
                </a:rPr>
                <a:t>Open task scheduler (you can just search for it </a:t>
              </a:r>
              <a:r>
                <a:rPr lang="en-US" sz="1200" dirty="0" smtClean="0">
                  <a:solidFill>
                    <a:sysClr val="windowText" lastClr="000000"/>
                  </a:solidFill>
                  <a:latin typeface="Segoe UI" pitchFamily="34" charset="0"/>
                  <a:cs typeface="Segoe UI" pitchFamily="34" charset="0"/>
                </a:rPr>
                <a:t>on windows</a:t>
              </a:r>
              <a:r>
                <a:rPr lang="en-US" sz="1200" dirty="0" smtClean="0">
                  <a:solidFill>
                    <a:sysClr val="windowText" lastClr="000000"/>
                  </a:solidFill>
                  <a:latin typeface="Segoe UI" pitchFamily="34" charset="0"/>
                  <a:cs typeface="Segoe UI" pitchFamily="34" charset="0"/>
                </a:rPr>
                <a:t>) and then click “Create Task”</a:t>
              </a:r>
              <a:endParaRPr lang="en-US" sz="1200" dirty="0">
                <a:solidFill>
                  <a:sysClr val="windowText" lastClr="000000"/>
                </a:solidFill>
                <a:latin typeface="Segoe UI" pitchFamily="34" charset="0"/>
                <a:cs typeface="Segoe UI" pitchFamily="34" charset="0"/>
              </a:endParaRPr>
            </a:p>
          </p:txBody>
        </p:sp>
        <p:sp>
          <p:nvSpPr>
            <p:cNvPr id="7"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8" name="MousePointer"/>
          <p:cNvSpPr/>
          <p:nvPr>
            <p:custDataLst>
              <p:custData r:id="rId2"/>
            </p:custDataLst>
          </p:nvPr>
        </p:nvSpPr>
        <p:spPr>
          <a:xfrm rot="20359169">
            <a:off x="6812636" y="32892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dirty="0"/>
          </a:p>
        </p:txBody>
      </p:sp>
    </p:spTree>
    <p:extLst>
      <p:ext uri="{BB962C8B-B14F-4D97-AF65-F5344CB8AC3E}">
        <p14:creationId xmlns:p14="http://schemas.microsoft.com/office/powerpoint/2010/main" val="20449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DENIS\Documents\GitHub\Meerkat\News Agg\etl.config - Notepa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pic>
        <p:nvPicPr>
          <p:cNvPr id="3" name="Picture 2" descr="C:\News Agg\etl.config - Notepa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grpSp>
        <p:nvGrpSpPr>
          <p:cNvPr id="4" name="StickyNote"/>
          <p:cNvGrpSpPr/>
          <p:nvPr>
            <p:custDataLst>
              <p:custData r:id="rId1"/>
            </p:custDataLst>
          </p:nvPr>
        </p:nvGrpSpPr>
        <p:grpSpPr>
          <a:xfrm>
            <a:off x="9494838" y="3554526"/>
            <a:ext cx="1371600" cy="1485673"/>
            <a:chOff x="3886200" y="2629127"/>
            <a:chExt cx="1371600" cy="1485673"/>
          </a:xfrm>
        </p:grpSpPr>
        <p:sp>
          <p:nvSpPr>
            <p:cNvPr id="5"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A modified version of the Config file. Take note that the credentials have been modified.</a:t>
              </a:r>
              <a:endParaRPr lang="en-US" sz="1200" dirty="0">
                <a:solidFill>
                  <a:sysClr val="windowText" lastClr="000000"/>
                </a:solidFill>
                <a:latin typeface="Segoe UI" pitchFamily="34" charset="0"/>
                <a:cs typeface="Segoe UI" pitchFamily="34" charset="0"/>
              </a:endParaRPr>
            </a:p>
          </p:txBody>
        </p:sp>
        <p:sp>
          <p:nvSpPr>
            <p:cNvPr id="6"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664810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437880" y="484186"/>
            <a:ext cx="7791719" cy="5841511"/>
          </a:xfrm>
          <a:prstGeom prst="rect">
            <a:avLst/>
          </a:prstGeom>
        </p:spPr>
      </p:pic>
      <p:grpSp>
        <p:nvGrpSpPr>
          <p:cNvPr id="3" name="StickyNote"/>
          <p:cNvGrpSpPr/>
          <p:nvPr>
            <p:custDataLst>
              <p:custData r:id="rId1"/>
            </p:custDataLst>
          </p:nvPr>
        </p:nvGrpSpPr>
        <p:grpSpPr>
          <a:xfrm>
            <a:off x="9601200" y="2321039"/>
            <a:ext cx="2026920" cy="2154458"/>
            <a:chOff x="3886200" y="2629127"/>
            <a:chExt cx="1371600" cy="1485673"/>
          </a:xfrm>
        </p:grpSpPr>
        <p:sp>
          <p:nvSpPr>
            <p:cNvPr id="4" name="Content"/>
            <p:cNvSpPr>
              <a:spLocks/>
            </p:cNvSpPr>
            <p:nvPr/>
          </p:nvSpPr>
          <p:spPr>
            <a:xfrm>
              <a:off x="3886200" y="2707790"/>
              <a:ext cx="1371600" cy="140701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Set the name of the task and the account it runs under, then set it to run whether user is logged on or not and to run with the highest privileges then click ok.</a:t>
              </a:r>
              <a:endParaRPr lang="en-US" sz="1200" dirty="0">
                <a:solidFill>
                  <a:sysClr val="windowText" lastClr="000000"/>
                </a:solidFill>
                <a:latin typeface="Segoe UI" pitchFamily="34" charset="0"/>
                <a:cs typeface="Segoe UI" pitchFamily="34" charset="0"/>
              </a:endParaRPr>
            </a:p>
          </p:txBody>
        </p:sp>
        <p:sp>
          <p:nvSpPr>
            <p:cNvPr id="5" name="Tape"/>
            <p:cNvSpPr>
              <a:spLocks/>
            </p:cNvSpPr>
            <p:nvPr/>
          </p:nvSpPr>
          <p:spPr>
            <a:xfrm rot="401918">
              <a:off x="4381231" y="2629127"/>
              <a:ext cx="381538" cy="148566"/>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Click"/>
          <p:cNvSpPr/>
          <p:nvPr>
            <p:custDataLst>
              <p:custData r:id="rId2"/>
            </p:custDataLst>
          </p:nvPr>
        </p:nvSpPr>
        <p:spPr>
          <a:xfrm rot="20359169">
            <a:off x="1875511" y="144619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7" name="MouseClick"/>
          <p:cNvSpPr/>
          <p:nvPr>
            <p:custDataLst>
              <p:custData r:id="rId3"/>
            </p:custDataLst>
          </p:nvPr>
        </p:nvSpPr>
        <p:spPr>
          <a:xfrm rot="20359169">
            <a:off x="961111" y="449419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 name="MouseClick"/>
          <p:cNvSpPr/>
          <p:nvPr>
            <p:custDataLst>
              <p:custData r:id="rId4"/>
            </p:custDataLst>
          </p:nvPr>
        </p:nvSpPr>
        <p:spPr>
          <a:xfrm rot="20359169">
            <a:off x="7087274" y="51180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08806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4.81481E-6 C 0.00351 0.00138 0.00729 -0.00209 0.0108 0.00486 C 0.01354 0.01041 0.01562 0.02592 0.0181 0.03634 C 0.02773 0.078 0.0319 0.1375 0.03737 0.21203 C 0.03893 0.25902 0.03997 0.30416 0.03997 0.35324 " pathEditMode="relative" rAng="0" ptsTypes="AAAAA">
                                      <p:cBhvr>
                                        <p:cTn id="6" dur="2000" fill="hold"/>
                                        <p:tgtEl>
                                          <p:spTgt spid="6"/>
                                        </p:tgtEl>
                                        <p:attrNameLst>
                                          <p:attrName>ppt_x</p:attrName>
                                          <p:attrName>ppt_y</p:attrName>
                                        </p:attrNameLst>
                                      </p:cBhvr>
                                      <p:rCtr x="1992" y="1766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6"/>
                                        </p:tgtEl>
                                        <p:attrNameLst>
                                          <p:attrName>ppt_w</p:attrName>
                                        </p:attrNameLst>
                                      </p:cBhvr>
                                      <p:tavLst>
                                        <p:tav tm="0">
                                          <p:val>
                                            <p:strVal val="ppt_w"/>
                                          </p:val>
                                        </p:tav>
                                        <p:tav tm="100000">
                                          <p:val>
                                            <p:fltVal val="0"/>
                                          </p:val>
                                        </p:tav>
                                      </p:tavLst>
                                    </p:anim>
                                    <p:anim calcmode="lin" valueType="num">
                                      <p:cBhvr>
                                        <p:cTn id="10" dur="100"/>
                                        <p:tgtEl>
                                          <p:spTgt spid="6"/>
                                        </p:tgtEl>
                                        <p:attrNameLst>
                                          <p:attrName>ppt_h</p:attrName>
                                        </p:attrNameLst>
                                      </p:cBhvr>
                                      <p:tavLst>
                                        <p:tav tm="0">
                                          <p:val>
                                            <p:strVal val="ppt_h"/>
                                          </p:val>
                                        </p:tav>
                                        <p:tav tm="100000">
                                          <p:val>
                                            <p:fltVal val="0"/>
                                          </p:val>
                                        </p:tav>
                                      </p:tavLst>
                                    </p:anim>
                                    <p:set>
                                      <p:cBhvr>
                                        <p:cTn id="11" dur="1" fill="hold">
                                          <p:stCondLst>
                                            <p:cond delay="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3.95833E-6 3.7037E-7 C -0.00052 0.00023 -0.00105 -0.00069 -0.00144 0.00116 C -0.00183 0.00231 -0.00209 0.00602 -0.00235 0.00856 C -0.00365 0.01852 -0.00417 0.03287 -0.00482 0.05069 C -0.00508 0.06181 -0.00508 0.07268 -0.00508 0.08449 " pathEditMode="relative" rAng="0" ptsTypes="AAAAA">
                                      <p:cBhvr>
                                        <p:cTn id="15" dur="2000" fill="hold"/>
                                        <p:tgtEl>
                                          <p:spTgt spid="7"/>
                                        </p:tgtEl>
                                        <p:attrNameLst>
                                          <p:attrName>ppt_x</p:attrName>
                                          <p:attrName>ppt_y</p:attrName>
                                        </p:attrNameLst>
                                      </p:cBhvr>
                                      <p:rCtr x="-260" y="421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7"/>
                                        </p:tgtEl>
                                        <p:attrNameLst>
                                          <p:attrName>ppt_w</p:attrName>
                                        </p:attrNameLst>
                                      </p:cBhvr>
                                      <p:tavLst>
                                        <p:tav tm="0">
                                          <p:val>
                                            <p:strVal val="ppt_w"/>
                                          </p:val>
                                        </p:tav>
                                        <p:tav tm="100000">
                                          <p:val>
                                            <p:fltVal val="0"/>
                                          </p:val>
                                        </p:tav>
                                      </p:tavLst>
                                    </p:anim>
                                    <p:anim calcmode="lin" valueType="num">
                                      <p:cBhvr>
                                        <p:cTn id="19" dur="100"/>
                                        <p:tgtEl>
                                          <p:spTgt spid="7"/>
                                        </p:tgtEl>
                                        <p:attrNameLst>
                                          <p:attrName>ppt_h</p:attrName>
                                        </p:attrNameLst>
                                      </p:cBhvr>
                                      <p:tavLst>
                                        <p:tav tm="0">
                                          <p:val>
                                            <p:strVal val="ppt_h"/>
                                          </p:val>
                                        </p:tav>
                                        <p:tav tm="100000">
                                          <p:val>
                                            <p:fltVal val="0"/>
                                          </p:val>
                                        </p:tav>
                                      </p:tavLst>
                                    </p:anim>
                                    <p:set>
                                      <p:cBhvr>
                                        <p:cTn id="20" dur="1" fill="hold">
                                          <p:stCondLst>
                                            <p:cond delay="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 -1.85185E-6 C -0.00664 0.00046 -0.01341 -0.00092 -0.01979 0.00185 C -0.02461 0.00371 -0.02865 0.00949 -0.03307 0.01343 C -0.05052 0.02894 -0.05794 0.05093 -0.06797 0.07871 C -0.07096 0.0963 -0.07253 0.11296 -0.07253 0.13125 " pathEditMode="relative" rAng="0" ptsTypes="AAAAA">
                                      <p:cBhvr>
                                        <p:cTn id="24" dur="2000" fill="hold"/>
                                        <p:tgtEl>
                                          <p:spTgt spid="8"/>
                                        </p:tgtEl>
                                        <p:attrNameLst>
                                          <p:attrName>ppt_x</p:attrName>
                                          <p:attrName>ppt_y</p:attrName>
                                        </p:attrNameLst>
                                      </p:cBhvr>
                                      <p:rCtr x="-3633" y="6551"/>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
                                        </p:tgtEl>
                                        <p:attrNameLst>
                                          <p:attrName>ppt_w</p:attrName>
                                        </p:attrNameLst>
                                      </p:cBhvr>
                                      <p:tavLst>
                                        <p:tav tm="0">
                                          <p:val>
                                            <p:strVal val="ppt_w"/>
                                          </p:val>
                                        </p:tav>
                                        <p:tav tm="100000">
                                          <p:val>
                                            <p:fltVal val="0"/>
                                          </p:val>
                                        </p:tav>
                                      </p:tavLst>
                                    </p:anim>
                                    <p:anim calcmode="lin" valueType="num">
                                      <p:cBhvr>
                                        <p:cTn id="28" dur="100"/>
                                        <p:tgtEl>
                                          <p:spTgt spid="8"/>
                                        </p:tgtEl>
                                        <p:attrNameLst>
                                          <p:attrName>ppt_h</p:attrName>
                                        </p:attrNameLst>
                                      </p:cBhvr>
                                      <p:tavLst>
                                        <p:tav tm="0">
                                          <p:val>
                                            <p:strVal val="ppt_h"/>
                                          </p:val>
                                        </p:tav>
                                        <p:tav tm="100000">
                                          <p:val>
                                            <p:fltVal val="0"/>
                                          </p:val>
                                        </p:tav>
                                      </p:tavLst>
                                    </p:anim>
                                    <p:set>
                                      <p:cBhvr>
                                        <p:cTn id="29" dur="1" fill="hold">
                                          <p:stCondLst>
                                            <p:cond delay="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269783" y="320040"/>
            <a:ext cx="8328864" cy="6278880"/>
          </a:xfrm>
          <a:prstGeom prst="rect">
            <a:avLst/>
          </a:prstGeom>
        </p:spPr>
      </p:pic>
      <p:sp>
        <p:nvSpPr>
          <p:cNvPr id="4" name="MouseClick"/>
          <p:cNvSpPr/>
          <p:nvPr>
            <p:custDataLst>
              <p:custData r:id="rId1"/>
            </p:custDataLst>
          </p:nvPr>
        </p:nvSpPr>
        <p:spPr>
          <a:xfrm rot="20359169">
            <a:off x="1524674" y="1019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5" name="StickyNote"/>
          <p:cNvGrpSpPr/>
          <p:nvPr>
            <p:custDataLst>
              <p:custData r:id="rId2"/>
            </p:custDataLst>
          </p:nvPr>
        </p:nvGrpSpPr>
        <p:grpSpPr>
          <a:xfrm>
            <a:off x="9723438" y="2411526"/>
            <a:ext cx="1371600" cy="1485673"/>
            <a:chOff x="3886200" y="2629127"/>
            <a:chExt cx="1371600" cy="1485673"/>
          </a:xfrm>
        </p:grpSpPr>
        <p:sp>
          <p:nvSpPr>
            <p:cNvPr id="6"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Click on the “Triggers” tab and then click “New” to add a new trigger for the task.</a:t>
              </a:r>
              <a:endParaRPr lang="en-US" sz="1200" dirty="0">
                <a:solidFill>
                  <a:sysClr val="windowText" lastClr="000000"/>
                </a:solidFill>
                <a:latin typeface="Segoe UI" pitchFamily="34" charset="0"/>
                <a:cs typeface="Segoe UI" pitchFamily="34" charset="0"/>
              </a:endParaRPr>
            </a:p>
          </p:txBody>
        </p:sp>
        <p:sp>
          <p:nvSpPr>
            <p:cNvPr id="7"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1569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3.33333E-6 C -0.00365 0.00277 -0.00742 -0.00394 -0.01094 0.00926 C -0.01367 0.01967 -0.01576 0.04884 -0.01823 0.06852 C -0.02786 0.14676 -0.03203 0.25856 -0.0375 0.39884 C -0.03906 0.48727 -0.03997 0.57199 -0.03997 0.66435 " pathEditMode="relative" rAng="0" ptsTypes="AAAAA">
                                      <p:cBhvr>
                                        <p:cTn id="6" dur="2000" fill="hold"/>
                                        <p:tgtEl>
                                          <p:spTgt spid="4"/>
                                        </p:tgtEl>
                                        <p:attrNameLst>
                                          <p:attrName>ppt_x</p:attrName>
                                          <p:attrName>ppt_y</p:attrName>
                                        </p:attrNameLst>
                                      </p:cBhvr>
                                      <p:rCtr x="-2005" y="3321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4"/>
                                        </p:tgtEl>
                                        <p:attrNameLst>
                                          <p:attrName>ppt_w</p:attrName>
                                        </p:attrNameLst>
                                      </p:cBhvr>
                                      <p:tavLst>
                                        <p:tav tm="0">
                                          <p:val>
                                            <p:strVal val="ppt_w"/>
                                          </p:val>
                                        </p:tav>
                                        <p:tav tm="100000">
                                          <p:val>
                                            <p:fltVal val="0"/>
                                          </p:val>
                                        </p:tav>
                                      </p:tavLst>
                                    </p:anim>
                                    <p:anim calcmode="lin" valueType="num">
                                      <p:cBhvr>
                                        <p:cTn id="10" dur="100"/>
                                        <p:tgtEl>
                                          <p:spTgt spid="4"/>
                                        </p:tgtEl>
                                        <p:attrNameLst>
                                          <p:attrName>ppt_h</p:attrName>
                                        </p:attrNameLst>
                                      </p:cBhvr>
                                      <p:tavLst>
                                        <p:tav tm="0">
                                          <p:val>
                                            <p:strVal val="ppt_h"/>
                                          </p:val>
                                        </p:tav>
                                        <p:tav tm="100000">
                                          <p:val>
                                            <p:fltVal val="0"/>
                                          </p:val>
                                        </p:tav>
                                      </p:tavLst>
                                    </p:anim>
                                    <p:set>
                                      <p:cBhvr>
                                        <p:cTn id="11"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stretch>
            <a:fillRect/>
          </a:stretch>
        </p:blipFill>
        <p:spPr>
          <a:xfrm>
            <a:off x="431867" y="218941"/>
            <a:ext cx="7424246" cy="6427880"/>
          </a:xfrm>
          <a:prstGeom prst="rect">
            <a:avLst/>
          </a:prstGeom>
        </p:spPr>
      </p:pic>
      <p:sp>
        <p:nvSpPr>
          <p:cNvPr id="3" name="MouseClick"/>
          <p:cNvSpPr/>
          <p:nvPr>
            <p:custDataLst>
              <p:custData r:id="rId1"/>
            </p:custDataLst>
          </p:nvPr>
        </p:nvSpPr>
        <p:spPr>
          <a:xfrm rot="20359169">
            <a:off x="961111" y="18414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4" name="MouseClick"/>
          <p:cNvSpPr/>
          <p:nvPr>
            <p:custDataLst>
              <p:custData r:id="rId2"/>
            </p:custDataLst>
          </p:nvPr>
        </p:nvSpPr>
        <p:spPr>
          <a:xfrm rot="20359169">
            <a:off x="3277274" y="20700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5" name="StickyNote"/>
          <p:cNvGrpSpPr/>
          <p:nvPr>
            <p:custDataLst>
              <p:custData r:id="rId3"/>
            </p:custDataLst>
          </p:nvPr>
        </p:nvGrpSpPr>
        <p:grpSpPr>
          <a:xfrm>
            <a:off x="9190038" y="1847964"/>
            <a:ext cx="1371600" cy="1485673"/>
            <a:chOff x="3886200" y="2629127"/>
            <a:chExt cx="1371600" cy="1485673"/>
          </a:xfrm>
        </p:grpSpPr>
        <p:sp>
          <p:nvSpPr>
            <p:cNvPr id="6"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lnSpcReduction="10000"/>
            </a:bodyPr>
            <a:lstStyle/>
            <a:p>
              <a:r>
                <a:rPr lang="en-US" sz="1200" dirty="0" smtClean="0">
                  <a:solidFill>
                    <a:sysClr val="windowText" lastClr="000000"/>
                  </a:solidFill>
                  <a:latin typeface="Segoe UI" pitchFamily="34" charset="0"/>
                  <a:cs typeface="Segoe UI" pitchFamily="34" charset="0"/>
                </a:rPr>
                <a:t>Set the task to run daily at a specified time and make sure it recurs every day and then enable the trigger.</a:t>
              </a:r>
              <a:endParaRPr lang="en-US" sz="1200" dirty="0">
                <a:solidFill>
                  <a:sysClr val="windowText" lastClr="000000"/>
                </a:solidFill>
                <a:latin typeface="Segoe UI" pitchFamily="34" charset="0"/>
                <a:cs typeface="Segoe UI" pitchFamily="34" charset="0"/>
              </a:endParaRPr>
            </a:p>
          </p:txBody>
        </p:sp>
        <p:sp>
          <p:nvSpPr>
            <p:cNvPr id="7"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7473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4.07407E-6 C 0.02513 -0.00046 0.05104 0.00024 0.07565 -0.00092 C 0.0944 -0.00185 0.10976 -0.00439 0.12669 -0.00601 C 0.19414 -0.01296 0.22252 -0.02245 0.2608 -0.03472 C 0.27226 -0.04236 0.27877 -0.04976 0.27877 -0.05763 " pathEditMode="relative" rAng="0" ptsTypes="AAAAA">
                                      <p:cBhvr>
                                        <p:cTn id="6" dur="2000" fill="hold"/>
                                        <p:tgtEl>
                                          <p:spTgt spid="3"/>
                                        </p:tgtEl>
                                        <p:attrNameLst>
                                          <p:attrName>ppt_x</p:attrName>
                                          <p:attrName>ppt_y</p:attrName>
                                        </p:attrNameLst>
                                      </p:cBhvr>
                                      <p:rCtr x="13932" y="-289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 2.59259E-6 C -0.0181 0.00208 -0.03659 -0.00301 -0.05417 0.00717 C -0.06771 0.01528 -0.07865 0.03796 -0.09076 0.05347 C -0.13893 0.11435 -0.15924 0.20162 -0.18659 0.31088 C -0.19479 0.37986 -0.19935 0.44583 -0.19935 0.51782 " pathEditMode="relative" rAng="0" ptsTypes="AAAAA">
                                      <p:cBhvr>
                                        <p:cTn id="15" dur="2000" fill="hold"/>
                                        <p:tgtEl>
                                          <p:spTgt spid="4"/>
                                        </p:tgtEl>
                                        <p:attrNameLst>
                                          <p:attrName>ppt_x</p:attrName>
                                          <p:attrName>ppt_y</p:attrName>
                                        </p:attrNameLst>
                                      </p:cBhvr>
                                      <p:rCtr x="-9974" y="25880"/>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4"/>
                                        </p:tgtEl>
                                        <p:attrNameLst>
                                          <p:attrName>ppt_w</p:attrName>
                                        </p:attrNameLst>
                                      </p:cBhvr>
                                      <p:tavLst>
                                        <p:tav tm="0">
                                          <p:val>
                                            <p:strVal val="ppt_w"/>
                                          </p:val>
                                        </p:tav>
                                        <p:tav tm="100000">
                                          <p:val>
                                            <p:fltVal val="0"/>
                                          </p:val>
                                        </p:tav>
                                      </p:tavLst>
                                    </p:anim>
                                    <p:anim calcmode="lin" valueType="num">
                                      <p:cBhvr>
                                        <p:cTn id="19" dur="100"/>
                                        <p:tgtEl>
                                          <p:spTgt spid="4"/>
                                        </p:tgtEl>
                                        <p:attrNameLst>
                                          <p:attrName>ppt_h</p:attrName>
                                        </p:attrNameLst>
                                      </p:cBhvr>
                                      <p:tavLst>
                                        <p:tav tm="0">
                                          <p:val>
                                            <p:strVal val="ppt_h"/>
                                          </p:val>
                                        </p:tav>
                                        <p:tav tm="100000">
                                          <p:val>
                                            <p:fltVal val="0"/>
                                          </p:val>
                                        </p:tav>
                                      </p:tavLst>
                                    </p:anim>
                                    <p:set>
                                      <p:cBhvr>
                                        <p:cTn id="20"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356653" y="2021983"/>
            <a:ext cx="8556248" cy="2445941"/>
          </a:xfrm>
          <a:prstGeom prst="rect">
            <a:avLst/>
          </a:prstGeom>
        </p:spPr>
      </p:pic>
      <p:grpSp>
        <p:nvGrpSpPr>
          <p:cNvPr id="3" name="StickyNote"/>
          <p:cNvGrpSpPr/>
          <p:nvPr>
            <p:custDataLst>
              <p:custData r:id="rId1"/>
            </p:custDataLst>
          </p:nvPr>
        </p:nvGrpSpPr>
        <p:grpSpPr>
          <a:xfrm>
            <a:off x="9555163" y="3813289"/>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Make sure that the trigger is enabled for this task.</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Pointer"/>
          <p:cNvSpPr/>
          <p:nvPr>
            <p:custDataLst>
              <p:custData r:id="rId2"/>
            </p:custDataLst>
          </p:nvPr>
        </p:nvSpPr>
        <p:spPr>
          <a:xfrm rot="20359169">
            <a:off x="7971511" y="40512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dirty="0"/>
          </a:p>
        </p:txBody>
      </p:sp>
    </p:spTree>
    <p:extLst>
      <p:ext uri="{BB962C8B-B14F-4D97-AF65-F5344CB8AC3E}">
        <p14:creationId xmlns:p14="http://schemas.microsoft.com/office/powerpoint/2010/main" val="801528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631064" y="494666"/>
            <a:ext cx="5417423" cy="5854618"/>
          </a:xfrm>
          <a:prstGeom prst="rect">
            <a:avLst/>
          </a:prstGeom>
        </p:spPr>
      </p:pic>
      <p:grpSp>
        <p:nvGrpSpPr>
          <p:cNvPr id="3" name="StickyNote"/>
          <p:cNvGrpSpPr/>
          <p:nvPr>
            <p:custDataLst>
              <p:custData r:id="rId1"/>
            </p:custDataLst>
          </p:nvPr>
        </p:nvGrpSpPr>
        <p:grpSpPr>
          <a:xfrm>
            <a:off x="8397875" y="1711439"/>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Set the file you want to run and click ok.</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Click"/>
          <p:cNvSpPr/>
          <p:nvPr>
            <p:custDataLst>
              <p:custData r:id="rId2"/>
            </p:custDataLst>
          </p:nvPr>
        </p:nvSpPr>
        <p:spPr>
          <a:xfrm rot="20359169">
            <a:off x="2896273" y="236059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109039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556E-17 1.48148E-6 C 0.0112 0.00208 0.02279 -0.00301 0.03385 0.00741 C 0.04232 0.01551 0.04922 0.03842 0.05677 0.05417 C 0.08698 0.11574 0.09974 0.20417 0.11693 0.31481 C 0.12214 0.38449 0.125 0.45139 0.125 0.5243 " pathEditMode="relative" rAng="0" ptsTypes="AAAAA">
                                      <p:cBhvr>
                                        <p:cTn id="6" dur="2000" fill="hold"/>
                                        <p:tgtEl>
                                          <p:spTgt spid="6"/>
                                        </p:tgtEl>
                                        <p:attrNameLst>
                                          <p:attrName>ppt_x</p:attrName>
                                          <p:attrName>ppt_y</p:attrName>
                                        </p:attrNameLst>
                                      </p:cBhvr>
                                      <p:rCtr x="6250" y="2620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6"/>
                                        </p:tgtEl>
                                        <p:attrNameLst>
                                          <p:attrName>ppt_w</p:attrName>
                                        </p:attrNameLst>
                                      </p:cBhvr>
                                      <p:tavLst>
                                        <p:tav tm="0">
                                          <p:val>
                                            <p:strVal val="ppt_w"/>
                                          </p:val>
                                        </p:tav>
                                        <p:tav tm="100000">
                                          <p:val>
                                            <p:fltVal val="0"/>
                                          </p:val>
                                        </p:tav>
                                      </p:tavLst>
                                    </p:anim>
                                    <p:anim calcmode="lin" valueType="num">
                                      <p:cBhvr>
                                        <p:cTn id="10" dur="100"/>
                                        <p:tgtEl>
                                          <p:spTgt spid="6"/>
                                        </p:tgtEl>
                                        <p:attrNameLst>
                                          <p:attrName>ppt_h</p:attrName>
                                        </p:attrNameLst>
                                      </p:cBhvr>
                                      <p:tavLst>
                                        <p:tav tm="0">
                                          <p:val>
                                            <p:strVal val="ppt_h"/>
                                          </p:val>
                                        </p:tav>
                                        <p:tav tm="100000">
                                          <p:val>
                                            <p:fltVal val="0"/>
                                          </p:val>
                                        </p:tav>
                                      </p:tavLst>
                                    </p:anim>
                                    <p:set>
                                      <p:cBhvr>
                                        <p:cTn id="11"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7682" y="1712888"/>
            <a:ext cx="9932005" cy="2305319"/>
          </a:xfrm>
          <a:prstGeom prst="rect">
            <a:avLst/>
          </a:prstGeom>
        </p:spPr>
      </p:pic>
      <p:grpSp>
        <p:nvGrpSpPr>
          <p:cNvPr id="3" name="StickyNote"/>
          <p:cNvGrpSpPr/>
          <p:nvPr>
            <p:custDataLst>
              <p:custData r:id="rId1"/>
            </p:custDataLst>
          </p:nvPr>
        </p:nvGrpSpPr>
        <p:grpSpPr>
          <a:xfrm>
            <a:off x="8259763" y="4561001"/>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The scheduled task for the News Aggregator</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750227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s Ag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77" y="334851"/>
            <a:ext cx="8644923" cy="6080837"/>
          </a:xfrm>
          <a:prstGeom prst="rect">
            <a:avLst/>
          </a:prstGeom>
        </p:spPr>
      </p:pic>
      <p:grpSp>
        <p:nvGrpSpPr>
          <p:cNvPr id="3" name="StickyNote"/>
          <p:cNvGrpSpPr/>
          <p:nvPr>
            <p:custDataLst>
              <p:custData r:id="rId1"/>
            </p:custDataLst>
          </p:nvPr>
        </p:nvGrpSpPr>
        <p:grpSpPr>
          <a:xfrm>
            <a:off x="10164763" y="2289289"/>
            <a:ext cx="1371600" cy="1485673"/>
            <a:chOff x="3886200" y="2629127"/>
            <a:chExt cx="1371600" cy="1485673"/>
          </a:xfrm>
        </p:grpSpPr>
        <p:sp>
          <p:nvSpPr>
            <p:cNvPr id="4"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Navigate to the “</a:t>
              </a:r>
              <a:r>
                <a:rPr lang="en-US" sz="1200" dirty="0" err="1" smtClean="0">
                  <a:solidFill>
                    <a:sysClr val="windowText" lastClr="000000"/>
                  </a:solidFill>
                  <a:latin typeface="Segoe UI" pitchFamily="34" charset="0"/>
                  <a:cs typeface="Segoe UI" pitchFamily="34" charset="0"/>
                </a:rPr>
                <a:t>NewsAgg</a:t>
              </a:r>
              <a:r>
                <a:rPr lang="en-US" sz="1200" dirty="0" smtClean="0">
                  <a:solidFill>
                    <a:sysClr val="windowText" lastClr="000000"/>
                  </a:solidFill>
                  <a:latin typeface="Segoe UI" pitchFamily="34" charset="0"/>
                  <a:cs typeface="Segoe UI" pitchFamily="34" charset="0"/>
                </a:rPr>
                <a:t>” folder you copied and open the top file called “</a:t>
              </a:r>
              <a:r>
                <a:rPr lang="en-US" sz="1200" dirty="0" err="1" smtClean="0">
                  <a:solidFill>
                    <a:sysClr val="windowText" lastClr="000000"/>
                  </a:solidFill>
                  <a:latin typeface="Segoe UI" pitchFamily="34" charset="0"/>
                  <a:cs typeface="Segoe UI" pitchFamily="34" charset="0"/>
                </a:rPr>
                <a:t>etl</a:t>
              </a:r>
              <a:r>
                <a:rPr lang="en-US" sz="1200" dirty="0" smtClean="0">
                  <a:solidFill>
                    <a:sysClr val="windowText" lastClr="000000"/>
                  </a:solidFill>
                  <a:latin typeface="Segoe UI" pitchFamily="34" charset="0"/>
                  <a:cs typeface="Segoe UI" pitchFamily="34" charset="0"/>
                </a:rPr>
                <a:t>”</a:t>
              </a:r>
              <a:endParaRPr lang="en-US" sz="1200" dirty="0">
                <a:solidFill>
                  <a:sysClr val="windowText" lastClr="000000"/>
                </a:solidFill>
                <a:latin typeface="Segoe UI" pitchFamily="34" charset="0"/>
                <a:cs typeface="Segoe UI" pitchFamily="34" charset="0"/>
              </a:endParaRPr>
            </a:p>
          </p:txBody>
        </p:sp>
        <p:sp>
          <p:nvSpPr>
            <p:cNvPr id="5"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6" name="MouseClick"/>
          <p:cNvSpPr/>
          <p:nvPr>
            <p:custDataLst>
              <p:custData r:id="rId2"/>
            </p:custDataLst>
          </p:nvPr>
        </p:nvSpPr>
        <p:spPr>
          <a:xfrm rot="20359169">
            <a:off x="3978949" y="10953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88720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2.22222E-6 C -0.00911 0.00023 -0.01836 -0.0007 -0.02721 0.00116 C -0.03398 0.00254 -0.03945 0.00625 -0.04557 0.00879 C -0.06966 0.01898 -0.07995 0.03356 -0.09362 0.05185 C -0.09778 0.06342 -0.1 0.07453 -0.1 0.08657 " pathEditMode="relative" rAng="0" ptsTypes="AAAAA">
                                      <p:cBhvr>
                                        <p:cTn id="6" dur="2000" fill="hold"/>
                                        <p:tgtEl>
                                          <p:spTgt spid="6"/>
                                        </p:tgtEl>
                                        <p:attrNameLst>
                                          <p:attrName>ppt_x</p:attrName>
                                          <p:attrName>ppt_y</p:attrName>
                                        </p:attrNameLst>
                                      </p:cBhvr>
                                      <p:rCtr x="-5000" y="4329"/>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6"/>
                                        </p:tgtEl>
                                        <p:attrNameLst>
                                          <p:attrName>ppt_w</p:attrName>
                                        </p:attrNameLst>
                                      </p:cBhvr>
                                      <p:tavLst>
                                        <p:tav tm="0">
                                          <p:val>
                                            <p:strVal val="ppt_w"/>
                                          </p:val>
                                        </p:tav>
                                        <p:tav tm="100000">
                                          <p:val>
                                            <p:fltVal val="0"/>
                                          </p:val>
                                        </p:tav>
                                      </p:tavLst>
                                    </p:anim>
                                    <p:anim calcmode="lin" valueType="num">
                                      <p:cBhvr>
                                        <p:cTn id="10" dur="100"/>
                                        <p:tgtEl>
                                          <p:spTgt spid="6"/>
                                        </p:tgtEl>
                                        <p:attrNameLst>
                                          <p:attrName>ppt_h</p:attrName>
                                        </p:attrNameLst>
                                      </p:cBhvr>
                                      <p:tavLst>
                                        <p:tav tm="0">
                                          <p:val>
                                            <p:strVal val="ppt_h"/>
                                          </p:val>
                                        </p:tav>
                                        <p:tav tm="100000">
                                          <p:val>
                                            <p:fltVal val="0"/>
                                          </p:val>
                                        </p:tav>
                                      </p:tavLst>
                                    </p:anim>
                                    <p:set>
                                      <p:cBhvr>
                                        <p:cTn id="11"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0832" y="1056069"/>
            <a:ext cx="11959551" cy="4749522"/>
          </a:xfrm>
          <a:prstGeom prst="rect">
            <a:avLst/>
          </a:prstGeom>
        </p:spPr>
      </p:pic>
      <p:grpSp>
        <p:nvGrpSpPr>
          <p:cNvPr id="4" name="StickyNote"/>
          <p:cNvGrpSpPr/>
          <p:nvPr>
            <p:custDataLst>
              <p:custData r:id="rId1"/>
            </p:custDataLst>
          </p:nvPr>
        </p:nvGrpSpPr>
        <p:grpSpPr>
          <a:xfrm>
            <a:off x="9266238" y="644639"/>
            <a:ext cx="1371600" cy="1485673"/>
            <a:chOff x="3886200" y="2629127"/>
            <a:chExt cx="1371600" cy="1485673"/>
          </a:xfrm>
        </p:grpSpPr>
        <p:sp>
          <p:nvSpPr>
            <p:cNvPr id="5" name="Content"/>
            <p:cNvSpPr/>
            <p:nvPr/>
          </p:nvSpPr>
          <p:spPr>
            <a:xfrm>
              <a:off x="3886200" y="2743200"/>
              <a:ext cx="1371600" cy="137160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lnSpcReduction="10000"/>
            </a:bodyPr>
            <a:lstStyle/>
            <a:p>
              <a:r>
                <a:rPr lang="en-US" sz="1200" dirty="0" smtClean="0">
                  <a:solidFill>
                    <a:sysClr val="windowText" lastClr="000000"/>
                  </a:solidFill>
                  <a:latin typeface="Segoe UI" pitchFamily="34" charset="0"/>
                  <a:cs typeface="Segoe UI" pitchFamily="34" charset="0"/>
                </a:rPr>
                <a:t>Detailed description of the Config file. The extractor and the loader are worthy of note when modifying.</a:t>
              </a:r>
              <a:endParaRPr lang="en-US" sz="1200" dirty="0">
                <a:solidFill>
                  <a:sysClr val="windowText" lastClr="000000"/>
                </a:solidFill>
                <a:latin typeface="Segoe UI" pitchFamily="34" charset="0"/>
                <a:cs typeface="Segoe UI" pitchFamily="34" charset="0"/>
              </a:endParaRPr>
            </a:p>
          </p:txBody>
        </p:sp>
        <p:sp>
          <p:nvSpPr>
            <p:cNvPr id="6" name="Tape"/>
            <p:cNvSpPr/>
            <p:nvPr/>
          </p:nvSpPr>
          <p:spPr>
            <a:xfrm rot="401918">
              <a:off x="4290086" y="2629127"/>
              <a:ext cx="563828" cy="21544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09698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Annotation.StickyNote" Revision="1" Stencil="System.Storyboarding.Annotation" StencilVersion="0.1"/>
</Control>
</file>

<file path=customXml/item10.xml><?xml version="1.0" encoding="utf-8"?>
<Control xmlns="http://schemas.microsoft.com/VisualStudio/2011/storyboarding/control">
  <Id Name="System.Storyboarding.Common.MouseClick" Revision="1" Stencil="System.Storyboarding.Common" StencilVersion="0.1"/>
</Control>
</file>

<file path=customXml/item11.xml><?xml version="1.0" encoding="utf-8"?>
<Control xmlns="http://schemas.microsoft.com/VisualStudio/2011/storyboarding/control">
  <Id Name="System.Storyboarding.Common.MouseClick" Revision="1" Stencil="System.Storyboarding.Common" StencilVersion="0.1"/>
</Control>
</file>

<file path=customXml/item12.xml><?xml version="1.0" encoding="utf-8"?>
<Control xmlns="http://schemas.microsoft.com/VisualStudio/2011/storyboarding/control">
  <Id Name="System.Storyboarding.Annotation.StickyNote" Revision="1" Stencil="System.Storyboarding.Annotation" StencilVersion="0.1"/>
</Control>
</file>

<file path=customXml/item13.xml><?xml version="1.0" encoding="utf-8"?>
<Control xmlns="http://schemas.microsoft.com/VisualStudio/2011/storyboarding/control">
  <Id Name="System.Storyboarding.Common.MouseClick" Revision="1" Stencil="System.Storyboarding.Common" StencilVersion="0.1"/>
</Control>
</file>

<file path=customXml/item14.xml><?xml version="1.0" encoding="utf-8"?>
<Control xmlns="http://schemas.microsoft.com/VisualStudio/2011/storyboarding/control">
  <Id Name="System.Storyboarding.Annotation.StickyNote" Revision="1" Stencil="System.Storyboarding.Annotation" StencilVersion="0.1"/>
</Control>
</file>

<file path=customXml/item15.xml><?xml version="1.0" encoding="utf-8"?>
<Control xmlns="http://schemas.microsoft.com/VisualStudio/2011/storyboarding/control">
  <Id Name="System.Storyboarding.Annotation.StickyNote" Revision="1" Stencil="System.Storyboarding.Annotation" StencilVersion="0.1"/>
</Control>
</file>

<file path=customXml/item16.xml><?xml version="1.0" encoding="utf-8"?>
<Control xmlns="http://schemas.microsoft.com/VisualStudio/2011/storyboarding/control">
  <Id Name="System.Storyboarding.Common.MousePointer" Revision="1" Stencil="System.Storyboarding.Common" StencilVersion="0.1"/>
</Control>
</file>

<file path=customXml/item17.xml><?xml version="1.0" encoding="utf-8"?>
<Control xmlns="http://schemas.microsoft.com/VisualStudio/2011/storyboarding/control">
  <Id Name="System.Storyboarding.Annotation.StickyNote" Revision="1" Stencil="System.Storyboarding.Annotation" StencilVersion="0.1"/>
</Control>
</file>

<file path=customXml/item18.xml><?xml version="1.0" encoding="utf-8"?>
<Control xmlns="http://schemas.microsoft.com/VisualStudio/2011/storyboarding/control">
  <Id Name="System.Storyboarding.Common.MouseClick" Revision="1" Stencil="System.Storyboarding.Common" StencilVersion="0.1"/>
</Control>
</file>

<file path=customXml/item19.xml><?xml version="1.0" encoding="utf-8"?>
<Control xmlns="http://schemas.microsoft.com/VisualStudio/2011/storyboarding/control">
  <Id Name="System.Storyboarding.Common.MouseClick" Revision="1" Stencil="System.Storyboarding.Common" StencilVersion="0.1"/>
</Control>
</file>

<file path=customXml/item2.xml><?xml version="1.0" encoding="utf-8"?>
<Control xmlns="http://schemas.microsoft.com/VisualStudio/2011/storyboarding/control">
  <Id Name="System.Storyboarding.Annotation.StickyNote" Revision="1" Stencil="System.Storyboarding.Annotation" StencilVersion="0.1"/>
</Control>
</file>

<file path=customXml/item20.xml><?xml version="1.0" encoding="utf-8"?>
<Control xmlns="http://schemas.microsoft.com/VisualStudio/2011/storyboarding/control">
  <Id Name="System.Storyboarding.Common.MouseClick" Revision="1" Stencil="System.Storyboarding.Comm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Control xmlns="http://schemas.microsoft.com/VisualStudio/2011/storyboarding/control">
  <Id Name="System.Storyboarding.Common.MouseClick" Revision="1" Stencil="System.Storyboarding.Comm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Annotation.StickyNote" Revision="1" Stencil="System.Storyboarding.Annotation" StencilVersion="0.1"/>
</Control>
</file>

<file path=customXml/item7.xml><?xml version="1.0" encoding="utf-8"?>
<Control xmlns="http://schemas.microsoft.com/VisualStudio/2011/storyboarding/control">
  <Id Name="System.Storyboarding.Common.MouseClick" Revision="1" Stencil="System.Storyboarding.Common" StencilVersion="0.1"/>
</Control>
</file>

<file path=customXml/item8.xml><?xml version="1.0" encoding="utf-8"?>
<Control xmlns="http://schemas.microsoft.com/VisualStudio/2011/storyboarding/control">
  <Id Name="System.Storyboarding.Annotation.StickyNote" Revision="1" Stencil="System.Storyboarding.Annotation" StencilVersion="0.1"/>
</Control>
</file>

<file path=customXml/item9.xml><?xml version="1.0" encoding="utf-8"?>
<Control xmlns="http://schemas.microsoft.com/VisualStudio/2011/storyboarding/control">
  <Id Name="System.Storyboarding.Common.MousePointer" Revision="1" Stencil="System.Storyboarding.Common" StencilVersion="0.1"/>
</Control>
</file>

<file path=customXml/itemProps1.xml><?xml version="1.0" encoding="utf-8"?>
<ds:datastoreItem xmlns:ds="http://schemas.openxmlformats.org/officeDocument/2006/customXml" ds:itemID="{61CACF4E-1641-4729-9BB8-96DCC31D7FE7}">
  <ds:schemaRefs>
    <ds:schemaRef ds:uri="http://schemas.microsoft.com/VisualStudio/2011/storyboarding/control"/>
  </ds:schemaRefs>
</ds:datastoreItem>
</file>

<file path=customXml/itemProps10.xml><?xml version="1.0" encoding="utf-8"?>
<ds:datastoreItem xmlns:ds="http://schemas.openxmlformats.org/officeDocument/2006/customXml" ds:itemID="{84C38EC3-3C58-481E-91D1-5499864E2B58}">
  <ds:schemaRefs>
    <ds:schemaRef ds:uri="http://schemas.microsoft.com/VisualStudio/2011/storyboarding/control"/>
  </ds:schemaRefs>
</ds:datastoreItem>
</file>

<file path=customXml/itemProps11.xml><?xml version="1.0" encoding="utf-8"?>
<ds:datastoreItem xmlns:ds="http://schemas.openxmlformats.org/officeDocument/2006/customXml" ds:itemID="{8869D220-2114-4E3E-80DF-ACEB4AD1B036}">
  <ds:schemaRefs>
    <ds:schemaRef ds:uri="http://schemas.microsoft.com/VisualStudio/2011/storyboarding/control"/>
  </ds:schemaRefs>
</ds:datastoreItem>
</file>

<file path=customXml/itemProps12.xml><?xml version="1.0" encoding="utf-8"?>
<ds:datastoreItem xmlns:ds="http://schemas.openxmlformats.org/officeDocument/2006/customXml" ds:itemID="{E379F201-B455-4860-BF96-9F4BC168D9ED}">
  <ds:schemaRefs>
    <ds:schemaRef ds:uri="http://schemas.microsoft.com/VisualStudio/2011/storyboarding/control"/>
  </ds:schemaRefs>
</ds:datastoreItem>
</file>

<file path=customXml/itemProps13.xml><?xml version="1.0" encoding="utf-8"?>
<ds:datastoreItem xmlns:ds="http://schemas.openxmlformats.org/officeDocument/2006/customXml" ds:itemID="{B0711FC0-1847-4654-8824-A6969E6D8497}">
  <ds:schemaRefs>
    <ds:schemaRef ds:uri="http://schemas.microsoft.com/VisualStudio/2011/storyboarding/control"/>
  </ds:schemaRefs>
</ds:datastoreItem>
</file>

<file path=customXml/itemProps14.xml><?xml version="1.0" encoding="utf-8"?>
<ds:datastoreItem xmlns:ds="http://schemas.openxmlformats.org/officeDocument/2006/customXml" ds:itemID="{BC81C61D-BFB6-41A2-9CBA-30A87BFBF9C9}">
  <ds:schemaRefs>
    <ds:schemaRef ds:uri="http://schemas.microsoft.com/VisualStudio/2011/storyboarding/control"/>
  </ds:schemaRefs>
</ds:datastoreItem>
</file>

<file path=customXml/itemProps15.xml><?xml version="1.0" encoding="utf-8"?>
<ds:datastoreItem xmlns:ds="http://schemas.openxmlformats.org/officeDocument/2006/customXml" ds:itemID="{162B0101-A814-4013-A22E-B318EF0242BE}">
  <ds:schemaRefs>
    <ds:schemaRef ds:uri="http://schemas.microsoft.com/VisualStudio/2011/storyboarding/control"/>
  </ds:schemaRefs>
</ds:datastoreItem>
</file>

<file path=customXml/itemProps16.xml><?xml version="1.0" encoding="utf-8"?>
<ds:datastoreItem xmlns:ds="http://schemas.openxmlformats.org/officeDocument/2006/customXml" ds:itemID="{D0077B72-832E-4F83-823F-C48EB1AF4DAC}">
  <ds:schemaRefs>
    <ds:schemaRef ds:uri="http://schemas.microsoft.com/VisualStudio/2011/storyboarding/control"/>
  </ds:schemaRefs>
</ds:datastoreItem>
</file>

<file path=customXml/itemProps17.xml><?xml version="1.0" encoding="utf-8"?>
<ds:datastoreItem xmlns:ds="http://schemas.openxmlformats.org/officeDocument/2006/customXml" ds:itemID="{5C178137-0BEE-4EB2-A0EC-097F6FBD2CE7}">
  <ds:schemaRefs>
    <ds:schemaRef ds:uri="http://schemas.microsoft.com/VisualStudio/2011/storyboarding/control"/>
  </ds:schemaRefs>
</ds:datastoreItem>
</file>

<file path=customXml/itemProps18.xml><?xml version="1.0" encoding="utf-8"?>
<ds:datastoreItem xmlns:ds="http://schemas.openxmlformats.org/officeDocument/2006/customXml" ds:itemID="{F342A836-43C5-4D7C-8748-BF89B49CCD4E}">
  <ds:schemaRefs>
    <ds:schemaRef ds:uri="http://schemas.microsoft.com/VisualStudio/2011/storyboarding/control"/>
  </ds:schemaRefs>
</ds:datastoreItem>
</file>

<file path=customXml/itemProps19.xml><?xml version="1.0" encoding="utf-8"?>
<ds:datastoreItem xmlns:ds="http://schemas.openxmlformats.org/officeDocument/2006/customXml" ds:itemID="{749BDA65-387E-4335-B46F-84CD59C781F9}">
  <ds:schemaRefs>
    <ds:schemaRef ds:uri="http://schemas.microsoft.com/VisualStudio/2011/storyboarding/control"/>
  </ds:schemaRefs>
</ds:datastoreItem>
</file>

<file path=customXml/itemProps2.xml><?xml version="1.0" encoding="utf-8"?>
<ds:datastoreItem xmlns:ds="http://schemas.openxmlformats.org/officeDocument/2006/customXml" ds:itemID="{9FAB7CA9-1817-429A-A0EA-B6964ECA2A26}">
  <ds:schemaRefs>
    <ds:schemaRef ds:uri="http://schemas.microsoft.com/VisualStudio/2011/storyboarding/control"/>
  </ds:schemaRefs>
</ds:datastoreItem>
</file>

<file path=customXml/itemProps20.xml><?xml version="1.0" encoding="utf-8"?>
<ds:datastoreItem xmlns:ds="http://schemas.openxmlformats.org/officeDocument/2006/customXml" ds:itemID="{D9E790E5-3925-459E-A9DB-39EEF2A6EE2C}">
  <ds:schemaRefs>
    <ds:schemaRef ds:uri="http://schemas.microsoft.com/VisualStudio/2011/storyboarding/control"/>
  </ds:schemaRefs>
</ds:datastoreItem>
</file>

<file path=customXml/itemProps3.xml><?xml version="1.0" encoding="utf-8"?>
<ds:datastoreItem xmlns:ds="http://schemas.openxmlformats.org/officeDocument/2006/customXml" ds:itemID="{DC6F0B47-ECDE-4653-AC1A-17E68E2DD0D2}">
  <ds:schemaRefs>
    <ds:schemaRef ds:uri="http://schemas.microsoft.com/VisualStudio/2011/storyboarding/control"/>
  </ds:schemaRefs>
</ds:datastoreItem>
</file>

<file path=customXml/itemProps4.xml><?xml version="1.0" encoding="utf-8"?>
<ds:datastoreItem xmlns:ds="http://schemas.openxmlformats.org/officeDocument/2006/customXml" ds:itemID="{19AA1490-3339-41F3-A081-E22426D5640E}">
  <ds:schemaRefs>
    <ds:schemaRef ds:uri="http://schemas.microsoft.com/VisualStudio/2011/storyboarding/control"/>
  </ds:schemaRefs>
</ds:datastoreItem>
</file>

<file path=customXml/itemProps5.xml><?xml version="1.0" encoding="utf-8"?>
<ds:datastoreItem xmlns:ds="http://schemas.openxmlformats.org/officeDocument/2006/customXml" ds:itemID="{F2D4588A-31AC-48F3-B16D-28C039D93DD5}">
  <ds:schemaRefs>
    <ds:schemaRef ds:uri="http://schemas.microsoft.com/VisualStudio/2011/storyboarding/control"/>
  </ds:schemaRefs>
</ds:datastoreItem>
</file>

<file path=customXml/itemProps6.xml><?xml version="1.0" encoding="utf-8"?>
<ds:datastoreItem xmlns:ds="http://schemas.openxmlformats.org/officeDocument/2006/customXml" ds:itemID="{BE2FF78D-91C5-4809-B85E-D5287059C336}">
  <ds:schemaRefs>
    <ds:schemaRef ds:uri="http://schemas.microsoft.com/VisualStudio/2011/storyboarding/control"/>
  </ds:schemaRefs>
</ds:datastoreItem>
</file>

<file path=customXml/itemProps7.xml><?xml version="1.0" encoding="utf-8"?>
<ds:datastoreItem xmlns:ds="http://schemas.openxmlformats.org/officeDocument/2006/customXml" ds:itemID="{71DB81EF-DF12-4268-B006-E434CC5F35A9}">
  <ds:schemaRefs>
    <ds:schemaRef ds:uri="http://schemas.microsoft.com/VisualStudio/2011/storyboarding/control"/>
  </ds:schemaRefs>
</ds:datastoreItem>
</file>

<file path=customXml/itemProps8.xml><?xml version="1.0" encoding="utf-8"?>
<ds:datastoreItem xmlns:ds="http://schemas.openxmlformats.org/officeDocument/2006/customXml" ds:itemID="{BC9FA193-0145-4C60-B8CA-112A763AB322}">
  <ds:schemaRefs>
    <ds:schemaRef ds:uri="http://schemas.microsoft.com/VisualStudio/2011/storyboarding/control"/>
  </ds:schemaRefs>
</ds:datastoreItem>
</file>

<file path=customXml/itemProps9.xml><?xml version="1.0" encoding="utf-8"?>
<ds:datastoreItem xmlns:ds="http://schemas.openxmlformats.org/officeDocument/2006/customXml" ds:itemID="{E09C96CB-B4CE-4BAF-97E9-F2EAB5C65D7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45</TotalTime>
  <Words>184</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Ngahu</dc:creator>
  <cp:lastModifiedBy>Denis Ngahu</cp:lastModifiedBy>
  <cp:revision>4</cp:revision>
  <dcterms:created xsi:type="dcterms:W3CDTF">2014-05-02T10:25:23Z</dcterms:created>
  <dcterms:modified xsi:type="dcterms:W3CDTF">2014-05-02T11:10:49Z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